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
  </p:notesMasterIdLst>
  <p:handoutMasterIdLst>
    <p:handoutMasterId r:id="rId4"/>
  </p:handoutMasterIdLst>
  <p:sldIdLst>
    <p:sldId id="259" r:id="rId2"/>
  </p:sldIdLst>
  <p:sldSz cx="27432000" cy="36576000"/>
  <p:notesSz cx="6858000" cy="9034463"/>
  <p:defaultTextStyle>
    <a:defPPr>
      <a:defRPr lang="en-US"/>
    </a:defPPr>
    <a:lvl1pPr algn="ctr" rtl="0" fontAlgn="base">
      <a:spcBef>
        <a:spcPct val="0"/>
      </a:spcBef>
      <a:spcAft>
        <a:spcPct val="0"/>
      </a:spcAft>
      <a:defRPr sz="18700" kern="1200">
        <a:solidFill>
          <a:schemeClr val="tx2"/>
        </a:solidFill>
        <a:latin typeface="Arial" charset="0"/>
        <a:ea typeface="ＭＳ Ｐゴシック" charset="0"/>
        <a:cs typeface="ＭＳ Ｐゴシック" charset="0"/>
      </a:defRPr>
    </a:lvl1pPr>
    <a:lvl2pPr marL="804962" indent="-420503" algn="ctr" rtl="0" fontAlgn="base">
      <a:spcBef>
        <a:spcPct val="0"/>
      </a:spcBef>
      <a:spcAft>
        <a:spcPct val="0"/>
      </a:spcAft>
      <a:defRPr sz="18700" kern="1200">
        <a:solidFill>
          <a:schemeClr val="tx2"/>
        </a:solidFill>
        <a:latin typeface="Arial" charset="0"/>
        <a:ea typeface="ＭＳ Ｐゴシック" charset="0"/>
        <a:cs typeface="ＭＳ Ｐゴシック" charset="0"/>
      </a:defRPr>
    </a:lvl2pPr>
    <a:lvl3pPr marL="1609924" indent="-841005" algn="ctr" rtl="0" fontAlgn="base">
      <a:spcBef>
        <a:spcPct val="0"/>
      </a:spcBef>
      <a:spcAft>
        <a:spcPct val="0"/>
      </a:spcAft>
      <a:defRPr sz="18700" kern="1200">
        <a:solidFill>
          <a:schemeClr val="tx2"/>
        </a:solidFill>
        <a:latin typeface="Arial" charset="0"/>
        <a:ea typeface="ＭＳ Ｐゴシック" charset="0"/>
        <a:cs typeface="ＭＳ Ｐゴシック" charset="0"/>
      </a:defRPr>
    </a:lvl3pPr>
    <a:lvl4pPr marL="2416221" indent="-1262843" algn="ctr" rtl="0" fontAlgn="base">
      <a:spcBef>
        <a:spcPct val="0"/>
      </a:spcBef>
      <a:spcAft>
        <a:spcPct val="0"/>
      </a:spcAft>
      <a:defRPr sz="18700" kern="1200">
        <a:solidFill>
          <a:schemeClr val="tx2"/>
        </a:solidFill>
        <a:latin typeface="Arial" charset="0"/>
        <a:ea typeface="ＭＳ Ｐゴシック" charset="0"/>
        <a:cs typeface="ＭＳ Ｐゴシック" charset="0"/>
      </a:defRPr>
    </a:lvl4pPr>
    <a:lvl5pPr marL="3221183" indent="-1683346" algn="ctr" rtl="0" fontAlgn="base">
      <a:spcBef>
        <a:spcPct val="0"/>
      </a:spcBef>
      <a:spcAft>
        <a:spcPct val="0"/>
      </a:spcAft>
      <a:defRPr sz="18700" kern="1200">
        <a:solidFill>
          <a:schemeClr val="tx2"/>
        </a:solidFill>
        <a:latin typeface="Arial" charset="0"/>
        <a:ea typeface="ＭＳ Ｐゴシック" charset="0"/>
        <a:cs typeface="ＭＳ Ｐゴシック" charset="0"/>
      </a:defRPr>
    </a:lvl5pPr>
    <a:lvl6pPr marL="1922297" algn="l" defTabSz="384459" rtl="0" eaLnBrk="1" latinLnBrk="0" hangingPunct="1">
      <a:defRPr sz="18700" kern="1200">
        <a:solidFill>
          <a:schemeClr val="tx2"/>
        </a:solidFill>
        <a:latin typeface="Arial" charset="0"/>
        <a:ea typeface="ＭＳ Ｐゴシック" charset="0"/>
        <a:cs typeface="ＭＳ Ｐゴシック" charset="0"/>
      </a:defRPr>
    </a:lvl6pPr>
    <a:lvl7pPr marL="2306757" algn="l" defTabSz="384459" rtl="0" eaLnBrk="1" latinLnBrk="0" hangingPunct="1">
      <a:defRPr sz="18700" kern="1200">
        <a:solidFill>
          <a:schemeClr val="tx2"/>
        </a:solidFill>
        <a:latin typeface="Arial" charset="0"/>
        <a:ea typeface="ＭＳ Ｐゴシック" charset="0"/>
        <a:cs typeface="ＭＳ Ｐゴシック" charset="0"/>
      </a:defRPr>
    </a:lvl7pPr>
    <a:lvl8pPr marL="2691216" algn="l" defTabSz="384459" rtl="0" eaLnBrk="1" latinLnBrk="0" hangingPunct="1">
      <a:defRPr sz="18700" kern="1200">
        <a:solidFill>
          <a:schemeClr val="tx2"/>
        </a:solidFill>
        <a:latin typeface="Arial" charset="0"/>
        <a:ea typeface="ＭＳ Ｐゴシック" charset="0"/>
        <a:cs typeface="ＭＳ Ｐゴシック" charset="0"/>
      </a:defRPr>
    </a:lvl8pPr>
    <a:lvl9pPr marL="3075676" algn="l" defTabSz="384459" rtl="0" eaLnBrk="1" latinLnBrk="0" hangingPunct="1">
      <a:defRPr sz="18700" kern="1200">
        <a:solidFill>
          <a:schemeClr val="tx2"/>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520" userDrawn="1">
          <p15:clr>
            <a:srgbClr val="A4A3A4"/>
          </p15:clr>
        </p15:guide>
        <p15:guide id="2" orient="horz" pos="21833" userDrawn="1">
          <p15:clr>
            <a:srgbClr val="A4A3A4"/>
          </p15:clr>
        </p15:guide>
        <p15:guide id="3" orient="horz" pos="5212" userDrawn="1">
          <p15:clr>
            <a:srgbClr val="A4A3A4"/>
          </p15:clr>
        </p15:guide>
        <p15:guide id="4" orient="horz" pos="11840" userDrawn="1">
          <p15:clr>
            <a:srgbClr val="A4A3A4"/>
          </p15:clr>
        </p15:guide>
        <p15:guide id="5" pos="8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Verner" initials="EV" lastIdx="2" clrIdx="0">
    <p:extLst>
      <p:ext uri="{19B8F6BF-5375-455C-9EA6-DF929625EA0E}">
        <p15:presenceInfo xmlns:p15="http://schemas.microsoft.com/office/powerpoint/2012/main" userId="S::everner@gsu.edu::d2c77e1e-c6a5-4278-b5a5-3b28df4e795c" providerId="AD"/>
      </p:ext>
    </p:extLst>
  </p:cmAuthor>
  <p:cmAuthor id="2" name="Sunitha Basodi" initials="SB" lastIdx="1" clrIdx="1">
    <p:extLst>
      <p:ext uri="{19B8F6BF-5375-455C-9EA6-DF929625EA0E}">
        <p15:presenceInfo xmlns:p15="http://schemas.microsoft.com/office/powerpoint/2012/main" userId="S::sbasodi1@gsu.edu::c3f25187-63da-405f-8f8f-89e114129e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F0D"/>
    <a:srgbClr val="DB5418"/>
    <a:srgbClr val="B6C7DA"/>
    <a:srgbClr val="2163A1"/>
    <a:srgbClr val="B4D5E5"/>
    <a:srgbClr val="F9F9F9"/>
    <a:srgbClr val="E2EBFD"/>
    <a:srgbClr val="DEE8F4"/>
    <a:srgbClr val="0D0C0C"/>
    <a:srgbClr val="0F73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39" autoAdjust="0"/>
    <p:restoredTop sz="94660"/>
  </p:normalViewPr>
  <p:slideViewPr>
    <p:cSldViewPr>
      <p:cViewPr varScale="1">
        <p:scale>
          <a:sx n="22" d="100"/>
          <a:sy n="22" d="100"/>
        </p:scale>
        <p:origin x="3402" y="48"/>
      </p:cViewPr>
      <p:guideLst>
        <p:guide orient="horz" pos="11520"/>
        <p:guide orient="horz" pos="21833"/>
        <p:guide orient="horz" pos="5212"/>
        <p:guide orient="horz" pos="11840"/>
        <p:guide pos="86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3" name="Rectangle 3"/>
          <p:cNvSpPr>
            <a:spLocks noGrp="1" noChangeArrowheads="1"/>
          </p:cNvSpPr>
          <p:nvPr>
            <p:ph type="dt" sz="quarter"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4" name="Rectangle 4"/>
          <p:cNvSpPr>
            <a:spLocks noGrp="1" noChangeArrowheads="1"/>
          </p:cNvSpPr>
          <p:nvPr>
            <p:ph type="ftr" sz="quarter" idx="2"/>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5" name="Rectangle 5"/>
          <p:cNvSpPr>
            <a:spLocks noGrp="1" noChangeArrowheads="1"/>
          </p:cNvSpPr>
          <p:nvPr>
            <p:ph type="sldNum" sz="quarter" idx="3"/>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BAAEC940-9391-C441-AF51-2128187D38A1}" type="slidenum">
              <a:rPr lang="en-US"/>
              <a:pPr>
                <a:defRPr/>
              </a:pPr>
              <a:t>‹#›</a:t>
            </a:fld>
            <a:endParaRPr lang="en-US"/>
          </a:p>
        </p:txBody>
      </p:sp>
    </p:spTree>
    <p:extLst>
      <p:ext uri="{BB962C8B-B14F-4D97-AF65-F5344CB8AC3E}">
        <p14:creationId xmlns:p14="http://schemas.microsoft.com/office/powerpoint/2010/main" val="1980932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699" name="Rectangle 3"/>
          <p:cNvSpPr>
            <a:spLocks noGrp="1" noChangeArrowheads="1"/>
          </p:cNvSpPr>
          <p:nvPr>
            <p:ph type="dt"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2160588" y="677863"/>
            <a:ext cx="2538412" cy="338613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701" name="Rectangle 5"/>
          <p:cNvSpPr>
            <a:spLocks noGrp="1" noChangeArrowheads="1"/>
          </p:cNvSpPr>
          <p:nvPr>
            <p:ph type="body" sz="quarter" idx="3"/>
          </p:nvPr>
        </p:nvSpPr>
        <p:spPr bwMode="auto">
          <a:xfrm>
            <a:off x="685800" y="4291013"/>
            <a:ext cx="5486400" cy="4065587"/>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703" name="Rectangle 7"/>
          <p:cNvSpPr>
            <a:spLocks noGrp="1" noChangeArrowheads="1"/>
          </p:cNvSpPr>
          <p:nvPr>
            <p:ph type="sldNum" sz="quarter" idx="5"/>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0C5224DC-E996-954E-8E01-69FB9E0E24A1}" type="slidenum">
              <a:rPr lang="en-US"/>
              <a:pPr>
                <a:defRPr/>
              </a:pPr>
              <a:t>‹#›</a:t>
            </a:fld>
            <a:endParaRPr lang="en-US"/>
          </a:p>
        </p:txBody>
      </p:sp>
    </p:spTree>
    <p:extLst>
      <p:ext uri="{BB962C8B-B14F-4D97-AF65-F5344CB8AC3E}">
        <p14:creationId xmlns:p14="http://schemas.microsoft.com/office/powerpoint/2010/main" val="601077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100" kern="1200">
        <a:solidFill>
          <a:schemeClr val="tx1"/>
        </a:solidFill>
        <a:latin typeface="Arial" pitchFamily="-65" charset="0"/>
        <a:ea typeface="ＭＳ Ｐゴシック" charset="0"/>
        <a:cs typeface="ＭＳ Ｐゴシック" charset="0"/>
      </a:defRPr>
    </a:lvl1pPr>
    <a:lvl2pPr marL="804962" algn="l" rtl="0" eaLnBrk="0" fontAlgn="base" hangingPunct="0">
      <a:spcBef>
        <a:spcPct val="30000"/>
      </a:spcBef>
      <a:spcAft>
        <a:spcPct val="0"/>
      </a:spcAft>
      <a:defRPr sz="2100" kern="1200">
        <a:solidFill>
          <a:schemeClr val="tx1"/>
        </a:solidFill>
        <a:latin typeface="Arial" pitchFamily="-65" charset="0"/>
        <a:ea typeface="ＭＳ Ｐゴシック" pitchFamily="-65" charset="-128"/>
        <a:cs typeface="+mn-cs"/>
      </a:defRPr>
    </a:lvl2pPr>
    <a:lvl3pPr marL="1609924" algn="l" rtl="0" eaLnBrk="0" fontAlgn="base" hangingPunct="0">
      <a:spcBef>
        <a:spcPct val="30000"/>
      </a:spcBef>
      <a:spcAft>
        <a:spcPct val="0"/>
      </a:spcAft>
      <a:defRPr sz="2100" kern="1200">
        <a:solidFill>
          <a:schemeClr val="tx1"/>
        </a:solidFill>
        <a:latin typeface="Arial" pitchFamily="-65" charset="0"/>
        <a:ea typeface="ＭＳ Ｐゴシック" pitchFamily="-65" charset="-128"/>
        <a:cs typeface="+mn-cs"/>
      </a:defRPr>
    </a:lvl3pPr>
    <a:lvl4pPr marL="2416221" algn="l" rtl="0" eaLnBrk="0" fontAlgn="base" hangingPunct="0">
      <a:spcBef>
        <a:spcPct val="30000"/>
      </a:spcBef>
      <a:spcAft>
        <a:spcPct val="0"/>
      </a:spcAft>
      <a:defRPr sz="2100" kern="1200">
        <a:solidFill>
          <a:schemeClr val="tx1"/>
        </a:solidFill>
        <a:latin typeface="Arial" pitchFamily="-65" charset="0"/>
        <a:ea typeface="ＭＳ Ｐゴシック" pitchFamily="-65" charset="-128"/>
        <a:cs typeface="+mn-cs"/>
      </a:defRPr>
    </a:lvl4pPr>
    <a:lvl5pPr marL="3221183" algn="l" rtl="0" eaLnBrk="0" fontAlgn="base" hangingPunct="0">
      <a:spcBef>
        <a:spcPct val="30000"/>
      </a:spcBef>
      <a:spcAft>
        <a:spcPct val="0"/>
      </a:spcAft>
      <a:defRPr sz="2100" kern="1200">
        <a:solidFill>
          <a:schemeClr val="tx1"/>
        </a:solidFill>
        <a:latin typeface="Arial" pitchFamily="-65" charset="0"/>
        <a:ea typeface="ＭＳ Ｐゴシック" pitchFamily="-65" charset="-128"/>
        <a:cs typeface="+mn-cs"/>
      </a:defRPr>
    </a:lvl5pPr>
    <a:lvl6pPr marL="4027597" algn="l" defTabSz="805519" rtl="0" eaLnBrk="1" latinLnBrk="0" hangingPunct="1">
      <a:defRPr sz="2100" kern="1200">
        <a:solidFill>
          <a:schemeClr val="tx1"/>
        </a:solidFill>
        <a:latin typeface="+mn-lt"/>
        <a:ea typeface="+mn-ea"/>
        <a:cs typeface="+mn-cs"/>
      </a:defRPr>
    </a:lvl6pPr>
    <a:lvl7pPr marL="4833117" algn="l" defTabSz="805519" rtl="0" eaLnBrk="1" latinLnBrk="0" hangingPunct="1">
      <a:defRPr sz="2100" kern="1200">
        <a:solidFill>
          <a:schemeClr val="tx1"/>
        </a:solidFill>
        <a:latin typeface="+mn-lt"/>
        <a:ea typeface="+mn-ea"/>
        <a:cs typeface="+mn-cs"/>
      </a:defRPr>
    </a:lvl7pPr>
    <a:lvl8pPr marL="5638636" algn="l" defTabSz="805519" rtl="0" eaLnBrk="1" latinLnBrk="0" hangingPunct="1">
      <a:defRPr sz="2100" kern="1200">
        <a:solidFill>
          <a:schemeClr val="tx1"/>
        </a:solidFill>
        <a:latin typeface="+mn-lt"/>
        <a:ea typeface="+mn-ea"/>
        <a:cs typeface="+mn-cs"/>
      </a:defRPr>
    </a:lvl8pPr>
    <a:lvl9pPr marL="6444156" algn="l" defTabSz="805519"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802" y="11362992"/>
            <a:ext cx="23316406" cy="7838723"/>
          </a:xfrm>
          <a:prstGeom prst="rect">
            <a:avLst/>
          </a:prstGeom>
        </p:spPr>
        <p:txBody>
          <a:bodyPr vert="horz" lIns="161104" tIns="80552" rIns="161104" bIns="80552"/>
          <a:lstStyle/>
          <a:p>
            <a:r>
              <a:rPr lang="en-US"/>
              <a:t>Click to edit Master title style</a:t>
            </a:r>
          </a:p>
        </p:txBody>
      </p:sp>
      <p:sp>
        <p:nvSpPr>
          <p:cNvPr id="3" name="Subtitle 2"/>
          <p:cNvSpPr>
            <a:spLocks noGrp="1"/>
          </p:cNvSpPr>
          <p:nvPr>
            <p:ph type="subTitle" idx="1"/>
          </p:nvPr>
        </p:nvSpPr>
        <p:spPr>
          <a:xfrm>
            <a:off x="4115598" y="20725711"/>
            <a:ext cx="19200815" cy="9348612"/>
          </a:xfrm>
          <a:prstGeom prst="rect">
            <a:avLst/>
          </a:prstGeom>
        </p:spPr>
        <p:txBody>
          <a:bodyPr vert="horz" lIns="161104" tIns="80552" rIns="161104" bIns="80552"/>
          <a:lstStyle>
            <a:lvl1pPr marL="0" indent="0" algn="ctr">
              <a:buNone/>
              <a:defRPr/>
            </a:lvl1pPr>
            <a:lvl2pPr marL="653110" indent="0" algn="ctr">
              <a:buNone/>
              <a:defRPr/>
            </a:lvl2pPr>
            <a:lvl3pPr marL="1306221" indent="0" algn="ctr">
              <a:buNone/>
              <a:defRPr/>
            </a:lvl3pPr>
            <a:lvl4pPr marL="1959330" indent="0" algn="ctr">
              <a:buNone/>
              <a:defRPr/>
            </a:lvl4pPr>
            <a:lvl5pPr marL="2612441" indent="0" algn="ctr">
              <a:buNone/>
              <a:defRPr/>
            </a:lvl5pPr>
            <a:lvl6pPr marL="3265550" indent="0" algn="ctr">
              <a:buNone/>
              <a:defRPr/>
            </a:lvl6pPr>
            <a:lvl7pPr marL="3918662" indent="0" algn="ctr">
              <a:buNone/>
              <a:defRPr/>
            </a:lvl7pPr>
            <a:lvl8pPr marL="4571772" indent="0" algn="ctr">
              <a:buNone/>
              <a:defRPr/>
            </a:lvl8pPr>
            <a:lvl9pPr marL="5224883" indent="0" algn="ctr">
              <a:buNone/>
              <a:defRPr/>
            </a:lvl9pPr>
          </a:lstStyle>
          <a:p>
            <a:r>
              <a:rPr lang="en-US"/>
              <a:t>Click to edit Master subtitle style</a:t>
            </a:r>
          </a:p>
        </p:txBody>
      </p:sp>
    </p:spTree>
    <p:extLst>
      <p:ext uri="{BB962C8B-B14F-4D97-AF65-F5344CB8AC3E}">
        <p14:creationId xmlns:p14="http://schemas.microsoft.com/office/powerpoint/2010/main" val="253704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71207" y="1464028"/>
            <a:ext cx="24689596" cy="6096000"/>
          </a:xfrm>
          <a:prstGeom prst="rect">
            <a:avLst/>
          </a:prstGeom>
        </p:spPr>
        <p:txBody>
          <a:bodyPr vert="horz" lIns="161104" tIns="80552" rIns="161104" bIns="80552"/>
          <a:lstStyle/>
          <a:p>
            <a:r>
              <a:rPr lang="en-US"/>
              <a:t>Click to edit Master title style</a:t>
            </a:r>
          </a:p>
        </p:txBody>
      </p:sp>
      <p:sp>
        <p:nvSpPr>
          <p:cNvPr id="3" name="Vertical Text Placeholder 2"/>
          <p:cNvSpPr>
            <a:spLocks noGrp="1"/>
          </p:cNvSpPr>
          <p:nvPr>
            <p:ph type="body" orient="vert" idx="1"/>
          </p:nvPr>
        </p:nvSpPr>
        <p:spPr>
          <a:xfrm>
            <a:off x="1371207" y="8533701"/>
            <a:ext cx="24689596" cy="24140583"/>
          </a:xfrm>
          <a:prstGeom prst="rect">
            <a:avLst/>
          </a:prstGeom>
        </p:spPr>
        <p:txBody>
          <a:bodyPr vert="eaVert" lIns="161104" tIns="80552" rIns="161104" bIns="8055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38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889394" y="1464039"/>
            <a:ext cx="6171406" cy="31210248"/>
          </a:xfrm>
          <a:prstGeom prst="rect">
            <a:avLst/>
          </a:prstGeom>
        </p:spPr>
        <p:txBody>
          <a:bodyPr vert="eaVert" lIns="161104" tIns="80552" rIns="161104" bIns="80552"/>
          <a:lstStyle/>
          <a:p>
            <a:r>
              <a:rPr lang="en-US"/>
              <a:t>Click to edit Master title style</a:t>
            </a:r>
          </a:p>
        </p:txBody>
      </p:sp>
      <p:sp>
        <p:nvSpPr>
          <p:cNvPr id="3" name="Vertical Text Placeholder 2"/>
          <p:cNvSpPr>
            <a:spLocks noGrp="1"/>
          </p:cNvSpPr>
          <p:nvPr>
            <p:ph type="body" orient="vert" idx="1"/>
          </p:nvPr>
        </p:nvSpPr>
        <p:spPr>
          <a:xfrm>
            <a:off x="1371206" y="1464039"/>
            <a:ext cx="18327688" cy="31210248"/>
          </a:xfrm>
          <a:prstGeom prst="rect">
            <a:avLst/>
          </a:prstGeom>
        </p:spPr>
        <p:txBody>
          <a:bodyPr vert="eaVert" lIns="161104" tIns="80552" rIns="161104" bIns="8055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317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207" y="1464028"/>
            <a:ext cx="24689596" cy="6096000"/>
          </a:xfrm>
          <a:prstGeom prst="rect">
            <a:avLst/>
          </a:prstGeom>
        </p:spPr>
        <p:txBody>
          <a:bodyPr vert="horz" lIns="161104" tIns="80552" rIns="161104" bIns="80552"/>
          <a:lstStyle/>
          <a:p>
            <a:r>
              <a:rPr lang="en-US"/>
              <a:t>Click to edit Master title style</a:t>
            </a:r>
          </a:p>
        </p:txBody>
      </p:sp>
      <p:sp>
        <p:nvSpPr>
          <p:cNvPr id="3" name="Content Placeholder 2"/>
          <p:cNvSpPr>
            <a:spLocks noGrp="1"/>
          </p:cNvSpPr>
          <p:nvPr>
            <p:ph idx="1"/>
          </p:nvPr>
        </p:nvSpPr>
        <p:spPr>
          <a:xfrm>
            <a:off x="1371207" y="8533701"/>
            <a:ext cx="24689596" cy="24140583"/>
          </a:xfrm>
          <a:prstGeom prst="rect">
            <a:avLst/>
          </a:prstGeom>
        </p:spPr>
        <p:txBody>
          <a:bodyPr vert="horz" lIns="161104" tIns="80552" rIns="161104" bIns="80552"/>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51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42" y="23502063"/>
            <a:ext cx="23316406" cy="7267223"/>
          </a:xfrm>
          <a:prstGeom prst="rect">
            <a:avLst/>
          </a:prstGeom>
        </p:spPr>
        <p:txBody>
          <a:bodyPr vert="horz" lIns="161104" tIns="80552" rIns="161104" bIns="80552" anchor="t"/>
          <a:lstStyle>
            <a:lvl1pPr algn="l">
              <a:defRPr sz="5757" b="1" cap="all"/>
            </a:lvl1pPr>
          </a:lstStyle>
          <a:p>
            <a:r>
              <a:rPr lang="en-US"/>
              <a:t>Click to edit Master title style</a:t>
            </a:r>
          </a:p>
        </p:txBody>
      </p:sp>
      <p:sp>
        <p:nvSpPr>
          <p:cNvPr id="3" name="Text Placeholder 2"/>
          <p:cNvSpPr>
            <a:spLocks noGrp="1"/>
          </p:cNvSpPr>
          <p:nvPr>
            <p:ph type="body" idx="1"/>
          </p:nvPr>
        </p:nvSpPr>
        <p:spPr>
          <a:xfrm>
            <a:off x="2166942" y="15501063"/>
            <a:ext cx="23316406" cy="8001000"/>
          </a:xfrm>
          <a:prstGeom prst="rect">
            <a:avLst/>
          </a:prstGeom>
        </p:spPr>
        <p:txBody>
          <a:bodyPr vert="horz" lIns="161104" tIns="80552" rIns="161104" bIns="80552" anchor="b"/>
          <a:lstStyle>
            <a:lvl1pPr marL="0" indent="0">
              <a:buNone/>
              <a:defRPr sz="2839"/>
            </a:lvl1pPr>
            <a:lvl2pPr marL="653110" indent="0">
              <a:buNone/>
              <a:defRPr sz="2595"/>
            </a:lvl2pPr>
            <a:lvl3pPr marL="1306221" indent="0">
              <a:buNone/>
              <a:defRPr sz="2351"/>
            </a:lvl3pPr>
            <a:lvl4pPr marL="1959330" indent="0">
              <a:buNone/>
              <a:defRPr sz="1947"/>
            </a:lvl4pPr>
            <a:lvl5pPr marL="2612441" indent="0">
              <a:buNone/>
              <a:defRPr sz="1947"/>
            </a:lvl5pPr>
            <a:lvl6pPr marL="3265550" indent="0">
              <a:buNone/>
              <a:defRPr sz="1947"/>
            </a:lvl6pPr>
            <a:lvl7pPr marL="3918662" indent="0">
              <a:buNone/>
              <a:defRPr sz="1947"/>
            </a:lvl7pPr>
            <a:lvl8pPr marL="4571772" indent="0">
              <a:buNone/>
              <a:defRPr sz="1947"/>
            </a:lvl8pPr>
            <a:lvl9pPr marL="5224883" indent="0">
              <a:buNone/>
              <a:defRPr sz="1947"/>
            </a:lvl9pPr>
          </a:lstStyle>
          <a:p>
            <a:pPr lvl="0"/>
            <a:r>
              <a:rPr lang="en-US"/>
              <a:t>Click to edit Master text styles</a:t>
            </a:r>
          </a:p>
        </p:txBody>
      </p:sp>
    </p:spTree>
    <p:extLst>
      <p:ext uri="{BB962C8B-B14F-4D97-AF65-F5344CB8AC3E}">
        <p14:creationId xmlns:p14="http://schemas.microsoft.com/office/powerpoint/2010/main" val="97079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207" y="1464028"/>
            <a:ext cx="24689596" cy="6096000"/>
          </a:xfrm>
          <a:prstGeom prst="rect">
            <a:avLst/>
          </a:prstGeom>
        </p:spPr>
        <p:txBody>
          <a:bodyPr vert="horz" lIns="161104" tIns="80552" rIns="161104" bIns="80552"/>
          <a:lstStyle/>
          <a:p>
            <a:r>
              <a:rPr lang="en-US"/>
              <a:t>Click to edit Master title style</a:t>
            </a:r>
          </a:p>
        </p:txBody>
      </p:sp>
      <p:sp>
        <p:nvSpPr>
          <p:cNvPr id="3" name="Content Placeholder 2"/>
          <p:cNvSpPr>
            <a:spLocks noGrp="1"/>
          </p:cNvSpPr>
          <p:nvPr>
            <p:ph sz="half" idx="1"/>
          </p:nvPr>
        </p:nvSpPr>
        <p:spPr>
          <a:xfrm>
            <a:off x="1371211" y="8533701"/>
            <a:ext cx="12249547" cy="24140583"/>
          </a:xfrm>
          <a:prstGeom prst="rect">
            <a:avLst/>
          </a:prstGeom>
        </p:spPr>
        <p:txBody>
          <a:bodyPr vert="horz" lIns="161104" tIns="80552" rIns="161104" bIns="80552"/>
          <a:lstStyle>
            <a:lvl1pPr>
              <a:defRPr sz="4055"/>
            </a:lvl1pPr>
            <a:lvl2pPr>
              <a:defRPr sz="3405"/>
            </a:lvl2pPr>
            <a:lvl3pPr>
              <a:defRPr sz="2839"/>
            </a:lvl3pPr>
            <a:lvl4pPr>
              <a:defRPr sz="2595"/>
            </a:lvl4pPr>
            <a:lvl5pPr>
              <a:defRPr sz="2595"/>
            </a:lvl5pPr>
            <a:lvl6pPr>
              <a:defRPr sz="2595"/>
            </a:lvl6pPr>
            <a:lvl7pPr>
              <a:defRPr sz="2595"/>
            </a:lvl7pPr>
            <a:lvl8pPr>
              <a:defRPr sz="2595"/>
            </a:lvl8pPr>
            <a:lvl9pPr>
              <a:defRPr sz="25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3811251" y="8533701"/>
            <a:ext cx="12249548" cy="24140583"/>
          </a:xfrm>
          <a:prstGeom prst="rect">
            <a:avLst/>
          </a:prstGeom>
        </p:spPr>
        <p:txBody>
          <a:bodyPr vert="horz" lIns="161104" tIns="80552" rIns="161104" bIns="80552"/>
          <a:lstStyle>
            <a:lvl1pPr>
              <a:defRPr sz="4055"/>
            </a:lvl1pPr>
            <a:lvl2pPr>
              <a:defRPr sz="3405"/>
            </a:lvl2pPr>
            <a:lvl3pPr>
              <a:defRPr sz="2839"/>
            </a:lvl3pPr>
            <a:lvl4pPr>
              <a:defRPr sz="2595"/>
            </a:lvl4pPr>
            <a:lvl5pPr>
              <a:defRPr sz="2595"/>
            </a:lvl5pPr>
            <a:lvl6pPr>
              <a:defRPr sz="2595"/>
            </a:lvl6pPr>
            <a:lvl7pPr>
              <a:defRPr sz="2595"/>
            </a:lvl7pPr>
            <a:lvl8pPr>
              <a:defRPr sz="2595"/>
            </a:lvl8pPr>
            <a:lvl9pPr>
              <a:defRPr sz="25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18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207" y="1464028"/>
            <a:ext cx="24689596" cy="6096000"/>
          </a:xfrm>
          <a:prstGeom prst="rect">
            <a:avLst/>
          </a:prstGeom>
        </p:spPr>
        <p:txBody>
          <a:bodyPr vert="horz" lIns="161104" tIns="80552" rIns="161104" bIns="80552"/>
          <a:lstStyle>
            <a:lvl1pPr>
              <a:defRPr/>
            </a:lvl1pPr>
          </a:lstStyle>
          <a:p>
            <a:r>
              <a:rPr lang="en-US"/>
              <a:t>Click to edit Master title style</a:t>
            </a:r>
          </a:p>
        </p:txBody>
      </p:sp>
      <p:sp>
        <p:nvSpPr>
          <p:cNvPr id="3" name="Text Placeholder 2"/>
          <p:cNvSpPr>
            <a:spLocks noGrp="1"/>
          </p:cNvSpPr>
          <p:nvPr>
            <p:ph type="body" idx="1"/>
          </p:nvPr>
        </p:nvSpPr>
        <p:spPr>
          <a:xfrm>
            <a:off x="1371207" y="8187975"/>
            <a:ext cx="12120563" cy="3411360"/>
          </a:xfrm>
          <a:prstGeom prst="rect">
            <a:avLst/>
          </a:prstGeom>
        </p:spPr>
        <p:txBody>
          <a:bodyPr vert="horz" lIns="161104" tIns="80552" rIns="161104" bIns="80552" anchor="b"/>
          <a:lstStyle>
            <a:lvl1pPr marL="0" indent="0">
              <a:buNone/>
              <a:defRPr sz="3405" b="1"/>
            </a:lvl1pPr>
            <a:lvl2pPr marL="653110" indent="0">
              <a:buNone/>
              <a:defRPr sz="2839" b="1"/>
            </a:lvl2pPr>
            <a:lvl3pPr marL="1306221" indent="0">
              <a:buNone/>
              <a:defRPr sz="2595" b="1"/>
            </a:lvl3pPr>
            <a:lvl4pPr marL="1959330" indent="0">
              <a:buNone/>
              <a:defRPr sz="2351" b="1"/>
            </a:lvl4pPr>
            <a:lvl5pPr marL="2612441" indent="0">
              <a:buNone/>
              <a:defRPr sz="2351" b="1"/>
            </a:lvl5pPr>
            <a:lvl6pPr marL="3265550" indent="0">
              <a:buNone/>
              <a:defRPr sz="2351" b="1"/>
            </a:lvl6pPr>
            <a:lvl7pPr marL="3918662" indent="0">
              <a:buNone/>
              <a:defRPr sz="2351" b="1"/>
            </a:lvl7pPr>
            <a:lvl8pPr marL="4571772" indent="0">
              <a:buNone/>
              <a:defRPr sz="2351" b="1"/>
            </a:lvl8pPr>
            <a:lvl9pPr marL="5224883" indent="0">
              <a:buNone/>
              <a:defRPr sz="2351" b="1"/>
            </a:lvl9pPr>
          </a:lstStyle>
          <a:p>
            <a:pPr lvl="0"/>
            <a:r>
              <a:rPr lang="en-US"/>
              <a:t>Click to edit Master text styles</a:t>
            </a:r>
          </a:p>
        </p:txBody>
      </p:sp>
      <p:sp>
        <p:nvSpPr>
          <p:cNvPr id="4" name="Content Placeholder 3"/>
          <p:cNvSpPr>
            <a:spLocks noGrp="1"/>
          </p:cNvSpPr>
          <p:nvPr>
            <p:ph sz="half" idx="2"/>
          </p:nvPr>
        </p:nvSpPr>
        <p:spPr>
          <a:xfrm>
            <a:off x="1371207" y="11599345"/>
            <a:ext cx="12120563" cy="21074945"/>
          </a:xfrm>
          <a:prstGeom prst="rect">
            <a:avLst/>
          </a:prstGeom>
        </p:spPr>
        <p:txBody>
          <a:bodyPr vert="horz" lIns="161104" tIns="80552" rIns="161104" bIns="80552"/>
          <a:lstStyle>
            <a:lvl1pPr>
              <a:defRPr sz="3405"/>
            </a:lvl1pPr>
            <a:lvl2pPr>
              <a:defRPr sz="2839"/>
            </a:lvl2pPr>
            <a:lvl3pPr>
              <a:defRPr sz="2595"/>
            </a:lvl3pPr>
            <a:lvl4pPr>
              <a:defRPr sz="2351"/>
            </a:lvl4pPr>
            <a:lvl5pPr>
              <a:defRPr sz="2351"/>
            </a:lvl5pPr>
            <a:lvl6pPr>
              <a:defRPr sz="2351"/>
            </a:lvl6pPr>
            <a:lvl7pPr>
              <a:defRPr sz="2351"/>
            </a:lvl7pPr>
            <a:lvl8pPr>
              <a:defRPr sz="2351"/>
            </a:lvl8pPr>
            <a:lvl9pPr>
              <a:defRPr sz="2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934286" y="8187975"/>
            <a:ext cx="12126517" cy="3411360"/>
          </a:xfrm>
          <a:prstGeom prst="rect">
            <a:avLst/>
          </a:prstGeom>
        </p:spPr>
        <p:txBody>
          <a:bodyPr vert="horz" lIns="161104" tIns="80552" rIns="161104" bIns="80552" anchor="b"/>
          <a:lstStyle>
            <a:lvl1pPr marL="0" indent="0">
              <a:buNone/>
              <a:defRPr sz="3405" b="1"/>
            </a:lvl1pPr>
            <a:lvl2pPr marL="653110" indent="0">
              <a:buNone/>
              <a:defRPr sz="2839" b="1"/>
            </a:lvl2pPr>
            <a:lvl3pPr marL="1306221" indent="0">
              <a:buNone/>
              <a:defRPr sz="2595" b="1"/>
            </a:lvl3pPr>
            <a:lvl4pPr marL="1959330" indent="0">
              <a:buNone/>
              <a:defRPr sz="2351" b="1"/>
            </a:lvl4pPr>
            <a:lvl5pPr marL="2612441" indent="0">
              <a:buNone/>
              <a:defRPr sz="2351" b="1"/>
            </a:lvl5pPr>
            <a:lvl6pPr marL="3265550" indent="0">
              <a:buNone/>
              <a:defRPr sz="2351" b="1"/>
            </a:lvl6pPr>
            <a:lvl7pPr marL="3918662" indent="0">
              <a:buNone/>
              <a:defRPr sz="2351" b="1"/>
            </a:lvl7pPr>
            <a:lvl8pPr marL="4571772" indent="0">
              <a:buNone/>
              <a:defRPr sz="2351" b="1"/>
            </a:lvl8pPr>
            <a:lvl9pPr marL="5224883" indent="0">
              <a:buNone/>
              <a:defRPr sz="2351" b="1"/>
            </a:lvl9pPr>
          </a:lstStyle>
          <a:p>
            <a:pPr lvl="0"/>
            <a:r>
              <a:rPr lang="en-US"/>
              <a:t>Click to edit Master text styles</a:t>
            </a:r>
          </a:p>
        </p:txBody>
      </p:sp>
      <p:sp>
        <p:nvSpPr>
          <p:cNvPr id="6" name="Content Placeholder 5"/>
          <p:cNvSpPr>
            <a:spLocks noGrp="1"/>
          </p:cNvSpPr>
          <p:nvPr>
            <p:ph sz="quarter" idx="4"/>
          </p:nvPr>
        </p:nvSpPr>
        <p:spPr>
          <a:xfrm>
            <a:off x="13934286" y="11599345"/>
            <a:ext cx="12126517" cy="21074945"/>
          </a:xfrm>
          <a:prstGeom prst="rect">
            <a:avLst/>
          </a:prstGeom>
        </p:spPr>
        <p:txBody>
          <a:bodyPr vert="horz" lIns="161104" tIns="80552" rIns="161104" bIns="80552"/>
          <a:lstStyle>
            <a:lvl1pPr>
              <a:defRPr sz="3405"/>
            </a:lvl1pPr>
            <a:lvl2pPr>
              <a:defRPr sz="2839"/>
            </a:lvl2pPr>
            <a:lvl3pPr>
              <a:defRPr sz="2595"/>
            </a:lvl3pPr>
            <a:lvl4pPr>
              <a:defRPr sz="2351"/>
            </a:lvl4pPr>
            <a:lvl5pPr>
              <a:defRPr sz="2351"/>
            </a:lvl5pPr>
            <a:lvl6pPr>
              <a:defRPr sz="2351"/>
            </a:lvl6pPr>
            <a:lvl7pPr>
              <a:defRPr sz="2351"/>
            </a:lvl7pPr>
            <a:lvl8pPr>
              <a:defRPr sz="2351"/>
            </a:lvl8pPr>
            <a:lvl9pPr>
              <a:defRPr sz="2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43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71207" y="1464028"/>
            <a:ext cx="24689596" cy="6096000"/>
          </a:xfrm>
          <a:prstGeom prst="rect">
            <a:avLst/>
          </a:prstGeom>
        </p:spPr>
        <p:txBody>
          <a:bodyPr vert="horz" lIns="161104" tIns="80552" rIns="161104" bIns="80552"/>
          <a:lstStyle/>
          <a:p>
            <a:r>
              <a:rPr lang="en-US"/>
              <a:t>Click to edit Master title style</a:t>
            </a:r>
          </a:p>
        </p:txBody>
      </p:sp>
    </p:spTree>
    <p:extLst>
      <p:ext uri="{BB962C8B-B14F-4D97-AF65-F5344CB8AC3E}">
        <p14:creationId xmlns:p14="http://schemas.microsoft.com/office/powerpoint/2010/main" val="39078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97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208" y="1456986"/>
            <a:ext cx="9024938" cy="6198305"/>
          </a:xfrm>
          <a:prstGeom prst="rect">
            <a:avLst/>
          </a:prstGeom>
        </p:spPr>
        <p:txBody>
          <a:bodyPr vert="horz" lIns="161104" tIns="80552" rIns="161104" bIns="80552" anchor="b"/>
          <a:lstStyle>
            <a:lvl1pPr algn="l">
              <a:defRPr sz="2839" b="1"/>
            </a:lvl1pPr>
          </a:lstStyle>
          <a:p>
            <a:r>
              <a:rPr lang="en-US"/>
              <a:t>Click to edit Master title style</a:t>
            </a:r>
          </a:p>
        </p:txBody>
      </p:sp>
      <p:sp>
        <p:nvSpPr>
          <p:cNvPr id="3" name="Content Placeholder 2"/>
          <p:cNvSpPr>
            <a:spLocks noGrp="1"/>
          </p:cNvSpPr>
          <p:nvPr>
            <p:ph idx="1"/>
          </p:nvPr>
        </p:nvSpPr>
        <p:spPr>
          <a:xfrm>
            <a:off x="10725548" y="1457000"/>
            <a:ext cx="15335250" cy="31217305"/>
          </a:xfrm>
          <a:prstGeom prst="rect">
            <a:avLst/>
          </a:prstGeom>
        </p:spPr>
        <p:txBody>
          <a:bodyPr vert="horz" lIns="161104" tIns="80552" rIns="161104" bIns="80552"/>
          <a:lstStyle>
            <a:lvl1pPr>
              <a:defRPr sz="4540"/>
            </a:lvl1pPr>
            <a:lvl2pPr>
              <a:defRPr sz="4055"/>
            </a:lvl2pPr>
            <a:lvl3pPr>
              <a:defRPr sz="3405"/>
            </a:lvl3pPr>
            <a:lvl4pPr>
              <a:defRPr sz="2839"/>
            </a:lvl4pPr>
            <a:lvl5pPr>
              <a:defRPr sz="2839"/>
            </a:lvl5pPr>
            <a:lvl6pPr>
              <a:defRPr sz="2839"/>
            </a:lvl6pPr>
            <a:lvl7pPr>
              <a:defRPr sz="2839"/>
            </a:lvl7pPr>
            <a:lvl8pPr>
              <a:defRPr sz="2839"/>
            </a:lvl8pPr>
            <a:lvl9pPr>
              <a:defRPr sz="283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208" y="7655280"/>
            <a:ext cx="9024938" cy="25019000"/>
          </a:xfrm>
          <a:prstGeom prst="rect">
            <a:avLst/>
          </a:prstGeom>
        </p:spPr>
        <p:txBody>
          <a:bodyPr vert="horz" lIns="161104" tIns="80552" rIns="161104" bIns="80552"/>
          <a:lstStyle>
            <a:lvl1pPr marL="0" indent="0">
              <a:buNone/>
              <a:defRPr sz="1947"/>
            </a:lvl1pPr>
            <a:lvl2pPr marL="653110" indent="0">
              <a:buNone/>
              <a:defRPr sz="1703"/>
            </a:lvl2pPr>
            <a:lvl3pPr marL="1306221" indent="0">
              <a:buNone/>
              <a:defRPr sz="1459"/>
            </a:lvl3pPr>
            <a:lvl4pPr marL="1959330" indent="0">
              <a:buNone/>
              <a:defRPr sz="1297"/>
            </a:lvl4pPr>
            <a:lvl5pPr marL="2612441" indent="0">
              <a:buNone/>
              <a:defRPr sz="1297"/>
            </a:lvl5pPr>
            <a:lvl6pPr marL="3265550" indent="0">
              <a:buNone/>
              <a:defRPr sz="1297"/>
            </a:lvl6pPr>
            <a:lvl7pPr marL="3918662" indent="0">
              <a:buNone/>
              <a:defRPr sz="1297"/>
            </a:lvl7pPr>
            <a:lvl8pPr marL="4571772" indent="0">
              <a:buNone/>
              <a:defRPr sz="1297"/>
            </a:lvl8pPr>
            <a:lvl9pPr marL="5224883" indent="0">
              <a:buNone/>
              <a:defRPr sz="1297"/>
            </a:lvl9pPr>
          </a:lstStyle>
          <a:p>
            <a:pPr lvl="0"/>
            <a:r>
              <a:rPr lang="en-US"/>
              <a:t>Click to edit Master text styles</a:t>
            </a:r>
          </a:p>
        </p:txBody>
      </p:sp>
    </p:spTree>
    <p:extLst>
      <p:ext uri="{BB962C8B-B14F-4D97-AF65-F5344CB8AC3E}">
        <p14:creationId xmlns:p14="http://schemas.microsoft.com/office/powerpoint/2010/main" val="365068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7661" y="25604628"/>
            <a:ext cx="16458406" cy="3019777"/>
          </a:xfrm>
          <a:prstGeom prst="rect">
            <a:avLst/>
          </a:prstGeom>
        </p:spPr>
        <p:txBody>
          <a:bodyPr vert="horz" lIns="161104" tIns="80552" rIns="161104" bIns="80552" anchor="b"/>
          <a:lstStyle>
            <a:lvl1pPr algn="l">
              <a:defRPr sz="2839" b="1"/>
            </a:lvl1pPr>
          </a:lstStyle>
          <a:p>
            <a:r>
              <a:rPr lang="en-US"/>
              <a:t>Click to edit Master title style</a:t>
            </a:r>
          </a:p>
        </p:txBody>
      </p:sp>
      <p:sp>
        <p:nvSpPr>
          <p:cNvPr id="3" name="Picture Placeholder 2"/>
          <p:cNvSpPr>
            <a:spLocks noGrp="1"/>
          </p:cNvSpPr>
          <p:nvPr>
            <p:ph type="pic" idx="1"/>
          </p:nvPr>
        </p:nvSpPr>
        <p:spPr>
          <a:xfrm>
            <a:off x="5377661" y="3266735"/>
            <a:ext cx="16458406" cy="21946305"/>
          </a:xfrm>
          <a:prstGeom prst="rect">
            <a:avLst/>
          </a:prstGeom>
        </p:spPr>
        <p:txBody>
          <a:bodyPr vert="horz" lIns="161104" tIns="80552" rIns="161104" bIns="80552"/>
          <a:lstStyle>
            <a:lvl1pPr marL="0" indent="0">
              <a:buNone/>
              <a:defRPr sz="4540"/>
            </a:lvl1pPr>
            <a:lvl2pPr marL="653110" indent="0">
              <a:buNone/>
              <a:defRPr sz="4055"/>
            </a:lvl2pPr>
            <a:lvl3pPr marL="1306221" indent="0">
              <a:buNone/>
              <a:defRPr sz="3405"/>
            </a:lvl3pPr>
            <a:lvl4pPr marL="1959330" indent="0">
              <a:buNone/>
              <a:defRPr sz="2839"/>
            </a:lvl4pPr>
            <a:lvl5pPr marL="2612441" indent="0">
              <a:buNone/>
              <a:defRPr sz="2839"/>
            </a:lvl5pPr>
            <a:lvl6pPr marL="3265550" indent="0">
              <a:buNone/>
              <a:defRPr sz="2839"/>
            </a:lvl6pPr>
            <a:lvl7pPr marL="3918662" indent="0">
              <a:buNone/>
              <a:defRPr sz="2839"/>
            </a:lvl7pPr>
            <a:lvl8pPr marL="4571772" indent="0">
              <a:buNone/>
              <a:defRPr sz="2839"/>
            </a:lvl8pPr>
            <a:lvl9pPr marL="5224883" indent="0">
              <a:buNone/>
              <a:defRPr sz="2839"/>
            </a:lvl9pPr>
          </a:lstStyle>
          <a:p>
            <a:pPr lvl="0"/>
            <a:endParaRPr lang="en-US" noProof="0"/>
          </a:p>
        </p:txBody>
      </p:sp>
      <p:sp>
        <p:nvSpPr>
          <p:cNvPr id="4" name="Text Placeholder 3"/>
          <p:cNvSpPr>
            <a:spLocks noGrp="1"/>
          </p:cNvSpPr>
          <p:nvPr>
            <p:ph type="body" sz="half" idx="2"/>
          </p:nvPr>
        </p:nvSpPr>
        <p:spPr>
          <a:xfrm>
            <a:off x="5377661" y="28624397"/>
            <a:ext cx="16458406" cy="4293305"/>
          </a:xfrm>
          <a:prstGeom prst="rect">
            <a:avLst/>
          </a:prstGeom>
        </p:spPr>
        <p:txBody>
          <a:bodyPr vert="horz" lIns="161104" tIns="80552" rIns="161104" bIns="80552"/>
          <a:lstStyle>
            <a:lvl1pPr marL="0" indent="0">
              <a:buNone/>
              <a:defRPr sz="1947"/>
            </a:lvl1pPr>
            <a:lvl2pPr marL="653110" indent="0">
              <a:buNone/>
              <a:defRPr sz="1703"/>
            </a:lvl2pPr>
            <a:lvl3pPr marL="1306221" indent="0">
              <a:buNone/>
              <a:defRPr sz="1459"/>
            </a:lvl3pPr>
            <a:lvl4pPr marL="1959330" indent="0">
              <a:buNone/>
              <a:defRPr sz="1297"/>
            </a:lvl4pPr>
            <a:lvl5pPr marL="2612441" indent="0">
              <a:buNone/>
              <a:defRPr sz="1297"/>
            </a:lvl5pPr>
            <a:lvl6pPr marL="3265550" indent="0">
              <a:buNone/>
              <a:defRPr sz="1297"/>
            </a:lvl6pPr>
            <a:lvl7pPr marL="3918662" indent="0">
              <a:buNone/>
              <a:defRPr sz="1297"/>
            </a:lvl7pPr>
            <a:lvl8pPr marL="4571772" indent="0">
              <a:buNone/>
              <a:defRPr sz="1297"/>
            </a:lvl8pPr>
            <a:lvl9pPr marL="5224883" indent="0">
              <a:buNone/>
              <a:defRPr sz="1297"/>
            </a:lvl9pPr>
          </a:lstStyle>
          <a:p>
            <a:pPr lvl="0"/>
            <a:r>
              <a:rPr lang="en-US"/>
              <a:t>Click to edit Master text styles</a:t>
            </a:r>
          </a:p>
        </p:txBody>
      </p:sp>
    </p:spTree>
    <p:extLst>
      <p:ext uri="{BB962C8B-B14F-4D97-AF65-F5344CB8AC3E}">
        <p14:creationId xmlns:p14="http://schemas.microsoft.com/office/powerpoint/2010/main" val="1246463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2" name="Text Box 38"/>
          <p:cNvSpPr txBox="1">
            <a:spLocks noChangeArrowheads="1"/>
          </p:cNvSpPr>
          <p:nvPr userDrawn="1"/>
        </p:nvSpPr>
        <p:spPr bwMode="auto">
          <a:xfrm>
            <a:off x="9334501" y="6858005"/>
            <a:ext cx="8754341" cy="768209"/>
          </a:xfrm>
          <a:prstGeom prst="rect">
            <a:avLst/>
          </a:prstGeom>
          <a:noFill/>
          <a:ln w="9525">
            <a:noFill/>
            <a:miter lim="800000"/>
            <a:headEnd/>
            <a:tailEnd/>
          </a:ln>
          <a:effectLst/>
        </p:spPr>
        <p:txBody>
          <a:bodyPr lIns="130605" tIns="65303" rIns="130605" bIns="65303">
            <a:spAutoFit/>
          </a:bodyPr>
          <a:lstStyle>
            <a:lvl1pPr defTabSz="2193925" eaLnBrk="0" hangingPunct="0">
              <a:defRPr sz="10600">
                <a:solidFill>
                  <a:schemeClr val="tx2"/>
                </a:solidFill>
                <a:latin typeface="Arial" charset="0"/>
                <a:ea typeface="ＭＳ Ｐゴシック" charset="0"/>
                <a:cs typeface="ＭＳ Ｐゴシック" charset="0"/>
              </a:defRPr>
            </a:lvl1pPr>
            <a:lvl2pPr marL="37931725" indent="-37474525" defTabSz="2193925" eaLnBrk="0" hangingPunct="0">
              <a:defRPr sz="10600">
                <a:solidFill>
                  <a:schemeClr val="tx2"/>
                </a:solidFill>
                <a:latin typeface="Arial" charset="0"/>
                <a:ea typeface="ＭＳ Ｐゴシック" charset="0"/>
              </a:defRPr>
            </a:lvl2pPr>
            <a:lvl3pPr eaLnBrk="0" hangingPunct="0">
              <a:defRPr sz="10600">
                <a:solidFill>
                  <a:schemeClr val="tx2"/>
                </a:solidFill>
                <a:latin typeface="Arial" charset="0"/>
                <a:ea typeface="ＭＳ Ｐゴシック" charset="0"/>
              </a:defRPr>
            </a:lvl3pPr>
            <a:lvl4pPr eaLnBrk="0" hangingPunct="0">
              <a:defRPr sz="10600">
                <a:solidFill>
                  <a:schemeClr val="tx2"/>
                </a:solidFill>
                <a:latin typeface="Arial" charset="0"/>
                <a:ea typeface="ＭＳ Ｐゴシック" charset="0"/>
              </a:defRPr>
            </a:lvl4pPr>
            <a:lvl5pPr eaLnBrk="0" hangingPunct="0">
              <a:defRPr sz="10600">
                <a:solidFill>
                  <a:schemeClr val="tx2"/>
                </a:solidFill>
                <a:latin typeface="Arial" charset="0"/>
                <a:ea typeface="ＭＳ Ｐゴシック" charset="0"/>
              </a:defRPr>
            </a:lvl5pPr>
            <a:lvl6pPr marL="457200" eaLnBrk="0" fontAlgn="base" hangingPunct="0">
              <a:spcBef>
                <a:spcPct val="0"/>
              </a:spcBef>
              <a:spcAft>
                <a:spcPct val="0"/>
              </a:spcAft>
              <a:defRPr sz="10600">
                <a:solidFill>
                  <a:schemeClr val="tx2"/>
                </a:solidFill>
                <a:latin typeface="Arial" charset="0"/>
                <a:ea typeface="ＭＳ Ｐゴシック" charset="0"/>
              </a:defRPr>
            </a:lvl6pPr>
            <a:lvl7pPr marL="914400" eaLnBrk="0" fontAlgn="base" hangingPunct="0">
              <a:spcBef>
                <a:spcPct val="0"/>
              </a:spcBef>
              <a:spcAft>
                <a:spcPct val="0"/>
              </a:spcAft>
              <a:defRPr sz="10600">
                <a:solidFill>
                  <a:schemeClr val="tx2"/>
                </a:solidFill>
                <a:latin typeface="Arial" charset="0"/>
                <a:ea typeface="ＭＳ Ｐゴシック" charset="0"/>
              </a:defRPr>
            </a:lvl7pPr>
            <a:lvl8pPr marL="1371600" eaLnBrk="0" fontAlgn="base" hangingPunct="0">
              <a:spcBef>
                <a:spcPct val="0"/>
              </a:spcBef>
              <a:spcAft>
                <a:spcPct val="0"/>
              </a:spcAft>
              <a:defRPr sz="10600">
                <a:solidFill>
                  <a:schemeClr val="tx2"/>
                </a:solidFill>
                <a:latin typeface="Arial" charset="0"/>
                <a:ea typeface="ＭＳ Ｐゴシック" charset="0"/>
              </a:defRPr>
            </a:lvl8pPr>
            <a:lvl9pPr marL="1828800" eaLnBrk="0" fontAlgn="base" hangingPunct="0">
              <a:spcBef>
                <a:spcPct val="0"/>
              </a:spcBef>
              <a:spcAft>
                <a:spcPct val="0"/>
              </a:spcAft>
              <a:defRPr sz="10600">
                <a:solidFill>
                  <a:schemeClr val="tx2"/>
                </a:solidFill>
                <a:latin typeface="Arial" charset="0"/>
                <a:ea typeface="ＭＳ Ｐゴシック" charset="0"/>
              </a:defRPr>
            </a:lvl9pPr>
          </a:lstStyle>
          <a:p>
            <a:pPr eaLnBrk="1" hangingPunct="1">
              <a:spcBef>
                <a:spcPct val="50000"/>
              </a:spcBef>
              <a:defRPr/>
            </a:pPr>
            <a:endParaRPr lang="en-US" sz="413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3410" rtl="0" eaLnBrk="0" fontAlgn="base" hangingPunct="0">
        <a:spcBef>
          <a:spcPct val="0"/>
        </a:spcBef>
        <a:spcAft>
          <a:spcPct val="0"/>
        </a:spcAft>
        <a:defRPr sz="9244" b="1">
          <a:solidFill>
            <a:schemeClr val="bg1"/>
          </a:solidFill>
          <a:latin typeface="+mj-lt"/>
          <a:ea typeface="ＭＳ Ｐゴシック" charset="0"/>
          <a:cs typeface="ＭＳ Ｐゴシック" charset="0"/>
        </a:defRPr>
      </a:lvl1pPr>
      <a:lvl2pPr algn="ctr" defTabSz="3133410" rtl="0" eaLnBrk="0" fontAlgn="base" hangingPunct="0">
        <a:spcBef>
          <a:spcPct val="0"/>
        </a:spcBef>
        <a:spcAft>
          <a:spcPct val="0"/>
        </a:spcAft>
        <a:defRPr sz="9244" b="1">
          <a:solidFill>
            <a:schemeClr val="bg1"/>
          </a:solidFill>
          <a:latin typeface="Arial" pitchFamily="-65" charset="0"/>
          <a:ea typeface="ＭＳ Ｐゴシック" charset="0"/>
          <a:cs typeface="ＭＳ Ｐゴシック" charset="0"/>
        </a:defRPr>
      </a:lvl2pPr>
      <a:lvl3pPr algn="ctr" defTabSz="3133410" rtl="0" eaLnBrk="0" fontAlgn="base" hangingPunct="0">
        <a:spcBef>
          <a:spcPct val="0"/>
        </a:spcBef>
        <a:spcAft>
          <a:spcPct val="0"/>
        </a:spcAft>
        <a:defRPr sz="9244" b="1">
          <a:solidFill>
            <a:schemeClr val="bg1"/>
          </a:solidFill>
          <a:latin typeface="Arial" pitchFamily="-65" charset="0"/>
          <a:ea typeface="ＭＳ Ｐゴシック" charset="0"/>
          <a:cs typeface="ＭＳ Ｐゴシック" charset="0"/>
        </a:defRPr>
      </a:lvl3pPr>
      <a:lvl4pPr algn="ctr" defTabSz="3133410" rtl="0" eaLnBrk="0" fontAlgn="base" hangingPunct="0">
        <a:spcBef>
          <a:spcPct val="0"/>
        </a:spcBef>
        <a:spcAft>
          <a:spcPct val="0"/>
        </a:spcAft>
        <a:defRPr sz="9244" b="1">
          <a:solidFill>
            <a:schemeClr val="bg1"/>
          </a:solidFill>
          <a:latin typeface="Arial" pitchFamily="-65" charset="0"/>
          <a:ea typeface="ＭＳ Ｐゴシック" charset="0"/>
          <a:cs typeface="ＭＳ Ｐゴシック" charset="0"/>
        </a:defRPr>
      </a:lvl4pPr>
      <a:lvl5pPr algn="ctr" defTabSz="3133410" rtl="0" eaLnBrk="0" fontAlgn="base" hangingPunct="0">
        <a:spcBef>
          <a:spcPct val="0"/>
        </a:spcBef>
        <a:spcAft>
          <a:spcPct val="0"/>
        </a:spcAft>
        <a:defRPr sz="9244" b="1">
          <a:solidFill>
            <a:schemeClr val="bg1"/>
          </a:solidFill>
          <a:latin typeface="Arial" pitchFamily="-65" charset="0"/>
          <a:ea typeface="ＭＳ Ｐゴシック" charset="0"/>
          <a:cs typeface="ＭＳ Ｐゴシック" charset="0"/>
        </a:defRPr>
      </a:lvl5pPr>
      <a:lvl6pPr marL="653110" algn="ctr" defTabSz="3134023" rtl="0" fontAlgn="base">
        <a:spcBef>
          <a:spcPct val="0"/>
        </a:spcBef>
        <a:spcAft>
          <a:spcPct val="0"/>
        </a:spcAft>
        <a:defRPr sz="9244" b="1">
          <a:solidFill>
            <a:schemeClr val="bg1"/>
          </a:solidFill>
          <a:latin typeface="Arial" pitchFamily="-65" charset="0"/>
        </a:defRPr>
      </a:lvl6pPr>
      <a:lvl7pPr marL="1306221" algn="ctr" defTabSz="3134023" rtl="0" fontAlgn="base">
        <a:spcBef>
          <a:spcPct val="0"/>
        </a:spcBef>
        <a:spcAft>
          <a:spcPct val="0"/>
        </a:spcAft>
        <a:defRPr sz="9244" b="1">
          <a:solidFill>
            <a:schemeClr val="bg1"/>
          </a:solidFill>
          <a:latin typeface="Arial" pitchFamily="-65" charset="0"/>
        </a:defRPr>
      </a:lvl7pPr>
      <a:lvl8pPr marL="1959330" algn="ctr" defTabSz="3134023" rtl="0" fontAlgn="base">
        <a:spcBef>
          <a:spcPct val="0"/>
        </a:spcBef>
        <a:spcAft>
          <a:spcPct val="0"/>
        </a:spcAft>
        <a:defRPr sz="9244" b="1">
          <a:solidFill>
            <a:schemeClr val="bg1"/>
          </a:solidFill>
          <a:latin typeface="Arial" pitchFamily="-65" charset="0"/>
        </a:defRPr>
      </a:lvl8pPr>
      <a:lvl9pPr marL="2612441" algn="ctr" defTabSz="3134023" rtl="0" fontAlgn="base">
        <a:spcBef>
          <a:spcPct val="0"/>
        </a:spcBef>
        <a:spcAft>
          <a:spcPct val="0"/>
        </a:spcAft>
        <a:defRPr sz="9244" b="1">
          <a:solidFill>
            <a:schemeClr val="bg1"/>
          </a:solidFill>
          <a:latin typeface="Arial" pitchFamily="-65" charset="0"/>
        </a:defRPr>
      </a:lvl9pPr>
    </p:titleStyle>
    <p:bodyStyle>
      <a:lvl1pPr marL="1174352" indent="-1174352" algn="l" defTabSz="3133410" rtl="0" eaLnBrk="0" fontAlgn="base" hangingPunct="0">
        <a:spcBef>
          <a:spcPct val="20000"/>
        </a:spcBef>
        <a:spcAft>
          <a:spcPct val="0"/>
        </a:spcAft>
        <a:defRPr sz="2432">
          <a:solidFill>
            <a:schemeClr val="tx1"/>
          </a:solidFill>
          <a:latin typeface="+mn-lt"/>
          <a:ea typeface="ＭＳ Ｐゴシック" charset="0"/>
          <a:cs typeface="ＭＳ Ｐゴシック" charset="0"/>
        </a:defRPr>
      </a:lvl1pPr>
      <a:lvl2pPr marL="2545692" indent="-979529" algn="l" defTabSz="3133410" rtl="0" eaLnBrk="0" fontAlgn="base" hangingPunct="0">
        <a:spcBef>
          <a:spcPct val="20000"/>
        </a:spcBef>
        <a:spcAft>
          <a:spcPct val="0"/>
        </a:spcAft>
        <a:buChar char="–"/>
        <a:defRPr sz="5108">
          <a:solidFill>
            <a:schemeClr val="tx1"/>
          </a:solidFill>
          <a:latin typeface="+mn-lt"/>
          <a:ea typeface="ＭＳ Ｐゴシック" pitchFamily="-65" charset="-128"/>
        </a:defRPr>
      </a:lvl2pPr>
      <a:lvl3pPr marL="3918115" indent="-783623" algn="l" defTabSz="3133410" rtl="0" eaLnBrk="0" fontAlgn="base" hangingPunct="0">
        <a:spcBef>
          <a:spcPct val="20000"/>
        </a:spcBef>
        <a:spcAft>
          <a:spcPct val="0"/>
        </a:spcAft>
        <a:buChar char="•"/>
        <a:defRPr sz="4459">
          <a:solidFill>
            <a:schemeClr val="tx1"/>
          </a:solidFill>
          <a:latin typeface="+mn-lt"/>
          <a:ea typeface="ＭＳ Ｐゴシック" pitchFamily="-65" charset="-128"/>
        </a:defRPr>
      </a:lvl3pPr>
      <a:lvl4pPr marL="5485360" indent="-781459" algn="l" defTabSz="3133410" rtl="0" eaLnBrk="0" fontAlgn="base" hangingPunct="0">
        <a:spcBef>
          <a:spcPct val="20000"/>
        </a:spcBef>
        <a:spcAft>
          <a:spcPct val="0"/>
        </a:spcAft>
        <a:buChar char="–"/>
        <a:defRPr sz="3405">
          <a:solidFill>
            <a:schemeClr val="tx1"/>
          </a:solidFill>
          <a:latin typeface="+mn-lt"/>
          <a:ea typeface="ＭＳ Ｐゴシック" pitchFamily="-65" charset="-128"/>
        </a:defRPr>
      </a:lvl4pPr>
      <a:lvl5pPr marL="7052606" indent="-781459" algn="l" defTabSz="3133410" rtl="0" eaLnBrk="0" fontAlgn="base" hangingPunct="0">
        <a:spcBef>
          <a:spcPct val="20000"/>
        </a:spcBef>
        <a:spcAft>
          <a:spcPct val="0"/>
        </a:spcAft>
        <a:buChar char="»"/>
        <a:defRPr sz="3405">
          <a:solidFill>
            <a:schemeClr val="tx1"/>
          </a:solidFill>
          <a:latin typeface="+mn-lt"/>
          <a:ea typeface="ＭＳ Ｐゴシック" pitchFamily="-65" charset="-128"/>
        </a:defRPr>
      </a:lvl5pPr>
      <a:lvl6pPr marL="7705795" indent="-782372" algn="l" defTabSz="3134023" rtl="0" fontAlgn="base">
        <a:spcBef>
          <a:spcPct val="20000"/>
        </a:spcBef>
        <a:spcAft>
          <a:spcPct val="0"/>
        </a:spcAft>
        <a:buChar char="»"/>
        <a:defRPr sz="3405">
          <a:solidFill>
            <a:schemeClr val="tx1"/>
          </a:solidFill>
          <a:latin typeface="+mn-lt"/>
          <a:ea typeface="ＭＳ Ｐゴシック" pitchFamily="-65" charset="-128"/>
        </a:defRPr>
      </a:lvl6pPr>
      <a:lvl7pPr marL="8358906" indent="-782372" algn="l" defTabSz="3134023" rtl="0" fontAlgn="base">
        <a:spcBef>
          <a:spcPct val="20000"/>
        </a:spcBef>
        <a:spcAft>
          <a:spcPct val="0"/>
        </a:spcAft>
        <a:buChar char="»"/>
        <a:defRPr sz="3405">
          <a:solidFill>
            <a:schemeClr val="tx1"/>
          </a:solidFill>
          <a:latin typeface="+mn-lt"/>
          <a:ea typeface="ＭＳ Ｐゴシック" pitchFamily="-65" charset="-128"/>
        </a:defRPr>
      </a:lvl7pPr>
      <a:lvl8pPr marL="9012016" indent="-782372" algn="l" defTabSz="3134023" rtl="0" fontAlgn="base">
        <a:spcBef>
          <a:spcPct val="20000"/>
        </a:spcBef>
        <a:spcAft>
          <a:spcPct val="0"/>
        </a:spcAft>
        <a:buChar char="»"/>
        <a:defRPr sz="3405">
          <a:solidFill>
            <a:schemeClr val="tx1"/>
          </a:solidFill>
          <a:latin typeface="+mn-lt"/>
          <a:ea typeface="ＭＳ Ｐゴシック" pitchFamily="-65" charset="-128"/>
        </a:defRPr>
      </a:lvl8pPr>
      <a:lvl9pPr marL="9665125" indent="-782372" algn="l" defTabSz="3134023" rtl="0" fontAlgn="base">
        <a:spcBef>
          <a:spcPct val="20000"/>
        </a:spcBef>
        <a:spcAft>
          <a:spcPct val="0"/>
        </a:spcAft>
        <a:buChar char="»"/>
        <a:defRPr sz="3405">
          <a:solidFill>
            <a:schemeClr val="tx1"/>
          </a:solidFill>
          <a:latin typeface="+mn-lt"/>
          <a:ea typeface="ＭＳ Ｐゴシック" pitchFamily="-65" charset="-128"/>
        </a:defRPr>
      </a:lvl9pPr>
    </p:bodyStyle>
    <p:otherStyle>
      <a:defPPr>
        <a:defRPr lang="en-US"/>
      </a:defPPr>
      <a:lvl1pPr marL="0" algn="l" defTabSz="653110" rtl="0" eaLnBrk="1" latinLnBrk="0" hangingPunct="1">
        <a:defRPr sz="2595" kern="1200">
          <a:solidFill>
            <a:schemeClr val="tx1"/>
          </a:solidFill>
          <a:latin typeface="+mn-lt"/>
          <a:ea typeface="+mn-ea"/>
          <a:cs typeface="+mn-cs"/>
        </a:defRPr>
      </a:lvl1pPr>
      <a:lvl2pPr marL="653110" algn="l" defTabSz="653110" rtl="0" eaLnBrk="1" latinLnBrk="0" hangingPunct="1">
        <a:defRPr sz="2595" kern="1200">
          <a:solidFill>
            <a:schemeClr val="tx1"/>
          </a:solidFill>
          <a:latin typeface="+mn-lt"/>
          <a:ea typeface="+mn-ea"/>
          <a:cs typeface="+mn-cs"/>
        </a:defRPr>
      </a:lvl2pPr>
      <a:lvl3pPr marL="1306221" algn="l" defTabSz="653110" rtl="0" eaLnBrk="1" latinLnBrk="0" hangingPunct="1">
        <a:defRPr sz="2595" kern="1200">
          <a:solidFill>
            <a:schemeClr val="tx1"/>
          </a:solidFill>
          <a:latin typeface="+mn-lt"/>
          <a:ea typeface="+mn-ea"/>
          <a:cs typeface="+mn-cs"/>
        </a:defRPr>
      </a:lvl3pPr>
      <a:lvl4pPr marL="1959330" algn="l" defTabSz="653110" rtl="0" eaLnBrk="1" latinLnBrk="0" hangingPunct="1">
        <a:defRPr sz="2595" kern="1200">
          <a:solidFill>
            <a:schemeClr val="tx1"/>
          </a:solidFill>
          <a:latin typeface="+mn-lt"/>
          <a:ea typeface="+mn-ea"/>
          <a:cs typeface="+mn-cs"/>
        </a:defRPr>
      </a:lvl4pPr>
      <a:lvl5pPr marL="2612441" algn="l" defTabSz="653110" rtl="0" eaLnBrk="1" latinLnBrk="0" hangingPunct="1">
        <a:defRPr sz="2595" kern="1200">
          <a:solidFill>
            <a:schemeClr val="tx1"/>
          </a:solidFill>
          <a:latin typeface="+mn-lt"/>
          <a:ea typeface="+mn-ea"/>
          <a:cs typeface="+mn-cs"/>
        </a:defRPr>
      </a:lvl5pPr>
      <a:lvl6pPr marL="3265550" algn="l" defTabSz="653110" rtl="0" eaLnBrk="1" latinLnBrk="0" hangingPunct="1">
        <a:defRPr sz="2595" kern="1200">
          <a:solidFill>
            <a:schemeClr val="tx1"/>
          </a:solidFill>
          <a:latin typeface="+mn-lt"/>
          <a:ea typeface="+mn-ea"/>
          <a:cs typeface="+mn-cs"/>
        </a:defRPr>
      </a:lvl6pPr>
      <a:lvl7pPr marL="3918662" algn="l" defTabSz="653110" rtl="0" eaLnBrk="1" latinLnBrk="0" hangingPunct="1">
        <a:defRPr sz="2595" kern="1200">
          <a:solidFill>
            <a:schemeClr val="tx1"/>
          </a:solidFill>
          <a:latin typeface="+mn-lt"/>
          <a:ea typeface="+mn-ea"/>
          <a:cs typeface="+mn-cs"/>
        </a:defRPr>
      </a:lvl7pPr>
      <a:lvl8pPr marL="4571772" algn="l" defTabSz="653110" rtl="0" eaLnBrk="1" latinLnBrk="0" hangingPunct="1">
        <a:defRPr sz="2595" kern="1200">
          <a:solidFill>
            <a:schemeClr val="tx1"/>
          </a:solidFill>
          <a:latin typeface="+mn-lt"/>
          <a:ea typeface="+mn-ea"/>
          <a:cs typeface="+mn-cs"/>
        </a:defRPr>
      </a:lvl8pPr>
      <a:lvl9pPr marL="5224883" algn="l" defTabSz="653110" rtl="0" eaLnBrk="1" latinLnBrk="0" hangingPunct="1">
        <a:defRPr sz="25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slideLayout" Target="../slideLayouts/slideLayout4.xml"/><Relationship Id="rId1" Type="http://schemas.openxmlformats.org/officeDocument/2006/relationships/video" Target="https://www.youtube.com/embed/Nn2fdeNmUf0?feature=oembed" TargetMode="External"/><Relationship Id="rId5" Type="http://schemas.openxmlformats.org/officeDocument/2006/relationships/image" Target="../media/image3.png"/><Relationship Id="rId4" Type="http://schemas.openxmlformats.org/officeDocument/2006/relationships/image" Target="../media/image2.ti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0" name="Rectangle 41"/>
          <p:cNvSpPr>
            <a:spLocks noChangeArrowheads="1"/>
          </p:cNvSpPr>
          <p:nvPr/>
        </p:nvSpPr>
        <p:spPr bwMode="auto">
          <a:xfrm>
            <a:off x="457199" y="205849"/>
            <a:ext cx="26489658" cy="2939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55316" tIns="77659" rIns="155316" bIns="77659" anchor="ctr"/>
          <a:lstStyle/>
          <a:p>
            <a:pPr marL="0" marR="0" algn="ctr" fontAlgn="base">
              <a:lnSpc>
                <a:spcPct val="106000"/>
              </a:lnSpc>
              <a:spcAft>
                <a:spcPts val="650"/>
              </a:spcAft>
            </a:pPr>
            <a:r>
              <a:rPr lang="en-US" sz="6000" b="1" dirty="0">
                <a:solidFill>
                  <a:srgbClr val="C00000"/>
                </a:solidFill>
                <a:latin typeface="Aharoni" panose="020F0502020204030204" pitchFamily="34" charset="0"/>
                <a:ea typeface="Times New Roman" panose="02020603050405020304" pitchFamily="18" charset="0"/>
                <a:cs typeface="Aharoni" panose="020F0502020204030204" pitchFamily="34" charset="0"/>
              </a:rPr>
              <a:t>Introduction to Sahaja Yoga</a:t>
            </a:r>
          </a:p>
          <a:p>
            <a:pPr>
              <a:lnSpc>
                <a:spcPct val="106000"/>
              </a:lnSpc>
              <a:spcAft>
                <a:spcPts val="650"/>
              </a:spcAft>
            </a:pPr>
            <a:r>
              <a:rPr lang="en-US" sz="4000" b="1" kern="1200" dirty="0">
                <a:solidFill>
                  <a:schemeClr val="accent1">
                    <a:lumMod val="25000"/>
                  </a:schemeClr>
                </a:solidFill>
                <a:effectLst/>
                <a:latin typeface="Arial" panose="020B0604020202020204" pitchFamily="34" charset="0"/>
                <a:ea typeface="MS PGothic" panose="020B0600070205080204" pitchFamily="34" charset="-128"/>
                <a:cs typeface="Arial" panose="020B0604020202020204" pitchFamily="34" charset="0"/>
              </a:rPr>
              <a:t>Grade 1, Nirmala Vishwa Vidya </a:t>
            </a:r>
            <a:r>
              <a:rPr lang="en-US" sz="4000" b="1" kern="1200" dirty="0" err="1">
                <a:solidFill>
                  <a:schemeClr val="accent1">
                    <a:lumMod val="25000"/>
                  </a:schemeClr>
                </a:solidFill>
                <a:effectLst/>
                <a:latin typeface="Arial" panose="020B0604020202020204" pitchFamily="34" charset="0"/>
                <a:ea typeface="MS PGothic" panose="020B0600070205080204" pitchFamily="34" charset="-128"/>
                <a:cs typeface="Arial" panose="020B0604020202020204" pitchFamily="34" charset="0"/>
              </a:rPr>
              <a:t>Peetham</a:t>
            </a:r>
            <a:r>
              <a:rPr lang="en-US" sz="4000" b="1" kern="1200" dirty="0">
                <a:solidFill>
                  <a:schemeClr val="accent1">
                    <a:lumMod val="25000"/>
                  </a:schemeClr>
                </a:solidFill>
                <a:effectLst/>
                <a:latin typeface="Arial" panose="020B0604020202020204" pitchFamily="34" charset="0"/>
                <a:ea typeface="MS PGothic" panose="020B0600070205080204" pitchFamily="34" charset="-128"/>
                <a:cs typeface="Arial" panose="020B0604020202020204" pitchFamily="34" charset="0"/>
              </a:rPr>
              <a:t> (Home School), Dunwoody GA (Dekalb County)</a:t>
            </a:r>
            <a:endParaRPr lang="en-US" sz="4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algn="ctr" fontAlgn="base">
              <a:lnSpc>
                <a:spcPct val="106000"/>
              </a:lnSpc>
              <a:spcAft>
                <a:spcPts val="650"/>
              </a:spcAft>
            </a:pPr>
            <a:endParaRPr lang="en-US" sz="4000" b="1" kern="1200" dirty="0">
              <a:solidFill>
                <a:schemeClr val="accent1">
                  <a:lumMod val="25000"/>
                </a:schemeClr>
              </a:solidFill>
              <a:effectLst/>
              <a:latin typeface="Arial" panose="020B0604020202020204" pitchFamily="34" charset="0"/>
              <a:ea typeface="MS PGothic" panose="020B0600070205080204" pitchFamily="34" charset="-128"/>
              <a:cs typeface="Arial" panose="020B0604020202020204" pitchFamily="34" charset="0"/>
            </a:endParaRPr>
          </a:p>
        </p:txBody>
      </p:sp>
      <p:sp>
        <p:nvSpPr>
          <p:cNvPr id="76" name="Rectangle 44"/>
          <p:cNvSpPr>
            <a:spLocks noChangeArrowheads="1"/>
          </p:cNvSpPr>
          <p:nvPr/>
        </p:nvSpPr>
        <p:spPr bwMode="auto">
          <a:xfrm>
            <a:off x="0" y="2687188"/>
            <a:ext cx="27432000" cy="91440"/>
          </a:xfrm>
          <a:prstGeom prst="rect">
            <a:avLst/>
          </a:prstGeom>
          <a:solidFill>
            <a:srgbClr val="2163A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55339" tIns="77671" rIns="155339" bIns="77671"/>
          <a:lstStyle/>
          <a:p>
            <a:pPr defTabSz="3726258"/>
            <a:endParaRPr lang="en-US" sz="15162">
              <a:latin typeface="Helvetica" charset="0"/>
              <a:cs typeface="Helvetica" charset="0"/>
            </a:endParaRPr>
          </a:p>
        </p:txBody>
      </p:sp>
      <p:grpSp>
        <p:nvGrpSpPr>
          <p:cNvPr id="1076" name="Group 1075">
            <a:extLst>
              <a:ext uri="{FF2B5EF4-FFF2-40B4-BE49-F238E27FC236}">
                <a16:creationId xmlns:a16="http://schemas.microsoft.com/office/drawing/2014/main" id="{DE06EE3E-422A-4BC2-C738-3549D7022D77}"/>
              </a:ext>
            </a:extLst>
          </p:cNvPr>
          <p:cNvGrpSpPr/>
          <p:nvPr/>
        </p:nvGrpSpPr>
        <p:grpSpPr>
          <a:xfrm>
            <a:off x="843304" y="14301251"/>
            <a:ext cx="26182299" cy="12390495"/>
            <a:chOff x="14467093" y="9904032"/>
            <a:chExt cx="11348935" cy="6694556"/>
          </a:xfrm>
        </p:grpSpPr>
        <p:sp>
          <p:nvSpPr>
            <p:cNvPr id="1070" name="TextBox 1069">
              <a:extLst>
                <a:ext uri="{FF2B5EF4-FFF2-40B4-BE49-F238E27FC236}">
                  <a16:creationId xmlns:a16="http://schemas.microsoft.com/office/drawing/2014/main" id="{63D9602D-592C-1693-3771-7AC3FAE77FD9}"/>
                </a:ext>
              </a:extLst>
            </p:cNvPr>
            <p:cNvSpPr txBox="1"/>
            <p:nvPr/>
          </p:nvSpPr>
          <p:spPr>
            <a:xfrm>
              <a:off x="14467093" y="9904032"/>
              <a:ext cx="11348935" cy="1785735"/>
            </a:xfrm>
            <a:prstGeom prst="rect">
              <a:avLst/>
            </a:prstGeom>
            <a:noFill/>
          </p:spPr>
          <p:txBody>
            <a:bodyPr wrap="square">
              <a:spAutoFit/>
            </a:bodyPr>
            <a:lstStyle/>
            <a:p>
              <a:pPr algn="just"/>
              <a:r>
                <a:rPr lang="en-US" sz="3600" b="1" dirty="0">
                  <a:solidFill>
                    <a:srgbClr val="993F0D"/>
                  </a:solidFill>
                </a:rPr>
                <a:t>Benefits: </a:t>
              </a:r>
              <a:r>
                <a:rPr lang="en-US" sz="3600" dirty="0">
                  <a:solidFill>
                    <a:schemeClr val="tx1"/>
                  </a:solidFill>
                </a:rPr>
                <a:t>Sahaja yoga helps us to be good, helps to do good things, it will cure physical or mental problems, gives us good health, etc. and does help us.</a:t>
              </a:r>
            </a:p>
            <a:p>
              <a:pPr algn="just"/>
              <a:endParaRPr lang="en-US" sz="3600" dirty="0">
                <a:solidFill>
                  <a:schemeClr val="tx1"/>
                </a:solidFill>
              </a:endParaRPr>
            </a:p>
            <a:p>
              <a:pPr algn="just"/>
              <a:r>
                <a:rPr lang="en-US" sz="3600" b="1" u="sng" dirty="0">
                  <a:solidFill>
                    <a:srgbClr val="DB5418"/>
                  </a:solidFill>
                </a:rPr>
                <a:t>How to get the </a:t>
              </a:r>
              <a:r>
                <a:rPr lang="en-US" sz="3600" b="1" u="sng" dirty="0" err="1">
                  <a:solidFill>
                    <a:srgbClr val="DB5418"/>
                  </a:solidFill>
                </a:rPr>
                <a:t>Expereince</a:t>
              </a:r>
              <a:endParaRPr lang="en-US" sz="3600" b="1" u="sng" dirty="0">
                <a:solidFill>
                  <a:srgbClr val="DB5418"/>
                </a:solidFill>
              </a:endParaRPr>
            </a:p>
            <a:p>
              <a:pPr algn="just"/>
              <a:endParaRPr lang="en-US" sz="3600" dirty="0">
                <a:solidFill>
                  <a:srgbClr val="993F0D"/>
                </a:solidFill>
              </a:endParaRPr>
            </a:p>
          </p:txBody>
        </p:sp>
        <p:sp>
          <p:nvSpPr>
            <p:cNvPr id="1074" name="TextBox 1073">
              <a:extLst>
                <a:ext uri="{FF2B5EF4-FFF2-40B4-BE49-F238E27FC236}">
                  <a16:creationId xmlns:a16="http://schemas.microsoft.com/office/drawing/2014/main" id="{F342944E-F66A-A0F0-958E-25341498D4CD}"/>
                </a:ext>
              </a:extLst>
            </p:cNvPr>
            <p:cNvSpPr txBox="1"/>
            <p:nvPr/>
          </p:nvSpPr>
          <p:spPr>
            <a:xfrm>
              <a:off x="21475500" y="16195357"/>
              <a:ext cx="4127700" cy="403231"/>
            </a:xfrm>
            <a:prstGeom prst="rect">
              <a:avLst/>
            </a:prstGeom>
            <a:noFill/>
          </p:spPr>
          <p:txBody>
            <a:bodyPr wrap="square">
              <a:spAutoFit/>
            </a:bodyPr>
            <a:lstStyle/>
            <a:p>
              <a:endParaRPr lang="en-US" sz="3600" b="1" dirty="0">
                <a:solidFill>
                  <a:srgbClr val="993F0D"/>
                </a:solidFill>
              </a:endParaRPr>
            </a:p>
          </p:txBody>
        </p:sp>
      </p:grpSp>
      <p:sp>
        <p:nvSpPr>
          <p:cNvPr id="3" name="TextBox 2">
            <a:extLst>
              <a:ext uri="{FF2B5EF4-FFF2-40B4-BE49-F238E27FC236}">
                <a16:creationId xmlns:a16="http://schemas.microsoft.com/office/drawing/2014/main" id="{1BD1E5DF-FCA5-6E52-3E60-41B0CE34EB43}"/>
              </a:ext>
            </a:extLst>
          </p:cNvPr>
          <p:cNvSpPr txBox="1"/>
          <p:nvPr/>
        </p:nvSpPr>
        <p:spPr>
          <a:xfrm>
            <a:off x="596907" y="3374728"/>
            <a:ext cx="26266126" cy="1754326"/>
          </a:xfrm>
          <a:prstGeom prst="rect">
            <a:avLst/>
          </a:prstGeom>
          <a:noFill/>
        </p:spPr>
        <p:txBody>
          <a:bodyPr wrap="square">
            <a:spAutoFit/>
          </a:bodyPr>
          <a:lstStyle/>
          <a:p>
            <a:pPr marL="457200" algn="l" rtl="0" fontAlgn="base">
              <a:spcAft>
                <a:spcPts val="800"/>
              </a:spcAft>
            </a:pPr>
            <a:r>
              <a:rPr lang="en-US" sz="3600" b="1" i="0" u="none" strike="noStrike" dirty="0">
                <a:solidFill>
                  <a:srgbClr val="993F0D"/>
                </a:solidFill>
                <a:effectLst/>
                <a:latin typeface="Arial" panose="020B0604020202020204" pitchFamily="34" charset="0"/>
              </a:rPr>
              <a:t>Sahaja Yoga:</a:t>
            </a:r>
            <a:r>
              <a:rPr lang="en-US" sz="3600" b="0" i="0" u="none" strike="noStrike" dirty="0">
                <a:solidFill>
                  <a:srgbClr val="1E4649"/>
                </a:solidFill>
                <a:effectLst/>
                <a:latin typeface="Arial" panose="020B0604020202020204" pitchFamily="34" charset="0"/>
              </a:rPr>
              <a:t> </a:t>
            </a:r>
            <a:r>
              <a:rPr lang="en-US" sz="3600" b="0" i="0" u="none" strike="noStrike" dirty="0">
                <a:solidFill>
                  <a:srgbClr val="000000"/>
                </a:solidFill>
                <a:effectLst/>
                <a:latin typeface="Arial" panose="020B0604020202020204" pitchFamily="34" charset="0"/>
              </a:rPr>
              <a:t>Sahaja Yoga includes union with God. Sahaja Yoga includes Kundalini. In Kundalini, if we are balanced we will get Self-Realization and feel something cool on top of our head. Sahaja Yoga includes seven chakras: </a:t>
            </a:r>
            <a:r>
              <a:rPr lang="en-US" sz="3600" b="0" i="0" u="none" strike="noStrike" dirty="0" err="1">
                <a:solidFill>
                  <a:srgbClr val="000000"/>
                </a:solidFill>
                <a:effectLst/>
                <a:latin typeface="Arial" panose="020B0604020202020204" pitchFamily="34" charset="0"/>
              </a:rPr>
              <a:t>Mooladhara</a:t>
            </a:r>
            <a:r>
              <a:rPr lang="en-US" sz="3600" b="0" i="0" u="none" strike="noStrike" dirty="0">
                <a:solidFill>
                  <a:srgbClr val="000000"/>
                </a:solidFill>
                <a:effectLst/>
                <a:latin typeface="Arial" panose="020B0604020202020204" pitchFamily="34" charset="0"/>
              </a:rPr>
              <a:t>, </a:t>
            </a:r>
            <a:r>
              <a:rPr lang="en-US" sz="3600" b="0" i="0" u="none" strike="noStrike" dirty="0" err="1">
                <a:solidFill>
                  <a:srgbClr val="000000"/>
                </a:solidFill>
                <a:effectLst/>
                <a:latin typeface="Arial" panose="020B0604020202020204" pitchFamily="34" charset="0"/>
              </a:rPr>
              <a:t>Swadhisthana</a:t>
            </a:r>
            <a:r>
              <a:rPr lang="en-US" sz="3600" b="0" i="0" u="none" strike="noStrike" dirty="0">
                <a:solidFill>
                  <a:srgbClr val="000000"/>
                </a:solidFill>
                <a:effectLst/>
                <a:latin typeface="Arial" panose="020B0604020202020204" pitchFamily="34" charset="0"/>
              </a:rPr>
              <a:t>, Nabhi Void, Anahata, </a:t>
            </a:r>
            <a:r>
              <a:rPr lang="en-US" sz="3600" b="0" i="0" u="none" strike="noStrike" dirty="0" err="1">
                <a:solidFill>
                  <a:srgbClr val="000000"/>
                </a:solidFill>
                <a:effectLst/>
                <a:latin typeface="Arial" panose="020B0604020202020204" pitchFamily="34" charset="0"/>
              </a:rPr>
              <a:t>Vishudhi</a:t>
            </a:r>
            <a:r>
              <a:rPr lang="en-US" sz="3600" b="0" i="0" u="none" strike="noStrike" dirty="0">
                <a:solidFill>
                  <a:srgbClr val="000000"/>
                </a:solidFill>
                <a:effectLst/>
                <a:latin typeface="Arial" panose="020B0604020202020204" pitchFamily="34" charset="0"/>
              </a:rPr>
              <a:t>, </a:t>
            </a:r>
            <a:r>
              <a:rPr lang="en-US" sz="3600" b="0" i="0" u="none" strike="noStrike" dirty="0" err="1">
                <a:solidFill>
                  <a:srgbClr val="000000"/>
                </a:solidFill>
                <a:effectLst/>
                <a:latin typeface="Arial" panose="020B0604020202020204" pitchFamily="34" charset="0"/>
              </a:rPr>
              <a:t>Agnya</a:t>
            </a:r>
            <a:r>
              <a:rPr lang="en-US" sz="3600" b="0" i="0" u="none" strike="noStrike" dirty="0">
                <a:solidFill>
                  <a:srgbClr val="000000"/>
                </a:solidFill>
                <a:effectLst/>
                <a:latin typeface="Arial" panose="020B0604020202020204" pitchFamily="34" charset="0"/>
              </a:rPr>
              <a:t>, and </a:t>
            </a:r>
            <a:r>
              <a:rPr lang="en-US" sz="3600" b="0" i="0" u="none" strike="noStrike" dirty="0" err="1">
                <a:solidFill>
                  <a:srgbClr val="000000"/>
                </a:solidFill>
                <a:effectLst/>
                <a:latin typeface="Arial" panose="020B0604020202020204" pitchFamily="34" charset="0"/>
              </a:rPr>
              <a:t>Sahastrara</a:t>
            </a:r>
            <a:r>
              <a:rPr lang="en-US" sz="3600" b="0" i="0" u="none" strike="noStrike" dirty="0">
                <a:solidFill>
                  <a:srgbClr val="000000"/>
                </a:solidFill>
                <a:effectLst/>
                <a:latin typeface="Arial" panose="020B0604020202020204" pitchFamily="34" charset="0"/>
              </a:rPr>
              <a:t>. Shri Mataji taught Sahaja Yoga in 1970.</a:t>
            </a:r>
          </a:p>
        </p:txBody>
      </p:sp>
      <p:sp>
        <p:nvSpPr>
          <p:cNvPr id="12" name="TextBox 11">
            <a:extLst>
              <a:ext uri="{FF2B5EF4-FFF2-40B4-BE49-F238E27FC236}">
                <a16:creationId xmlns:a16="http://schemas.microsoft.com/office/drawing/2014/main" id="{263A7F00-FBC9-4E17-E039-4990C4F3AFF6}"/>
              </a:ext>
            </a:extLst>
          </p:cNvPr>
          <p:cNvSpPr txBox="1"/>
          <p:nvPr/>
        </p:nvSpPr>
        <p:spPr>
          <a:xfrm>
            <a:off x="1095672" y="25882896"/>
            <a:ext cx="23640452" cy="1949444"/>
          </a:xfrm>
          <a:prstGeom prst="rect">
            <a:avLst/>
          </a:prstGeom>
          <a:noFill/>
        </p:spPr>
        <p:txBody>
          <a:bodyPr wrap="square">
            <a:spAutoFit/>
          </a:bodyPr>
          <a:lstStyle/>
          <a:p>
            <a:pPr marL="0" marR="0">
              <a:lnSpc>
                <a:spcPct val="115000"/>
              </a:lnSpc>
              <a:spcAft>
                <a:spcPts val="800"/>
              </a:spcAft>
            </a:pPr>
            <a:r>
              <a:rPr lang="en-US" sz="3600" b="1" u="sng" kern="100" dirty="0">
                <a:solidFill>
                  <a:srgbClr val="DB5418"/>
                </a:solidFill>
                <a:effectLst/>
                <a:latin typeface="Arial" panose="020B0604020202020204" pitchFamily="34" charset="0"/>
                <a:ea typeface="Times New Roman" panose="02020603050405020304" pitchFamily="18" charset="0"/>
                <a:cs typeface="Arial" panose="020B0604020202020204" pitchFamily="34" charset="0"/>
              </a:rPr>
              <a:t>Daily meditation: You need to balance all the 3 channels: the Left channel, the Right channel, and the Central channel. </a:t>
            </a:r>
            <a:r>
              <a:rPr lang="en-US" sz="3600" b="1" u="sng" kern="100" dirty="0">
                <a:solidFill>
                  <a:srgbClr val="DB5418"/>
                </a:solidFill>
                <a:latin typeface="Arial" panose="020B0604020202020204" pitchFamily="34" charset="0"/>
                <a:ea typeface="Times New Roman" panose="02020603050405020304" pitchFamily="18" charset="0"/>
                <a:cs typeface="Arial" panose="020B0604020202020204" pitchFamily="34" charset="0"/>
              </a:rPr>
              <a:t>T</a:t>
            </a:r>
            <a:r>
              <a:rPr lang="en-US" sz="3600" b="1" u="sng" kern="100" dirty="0">
                <a:solidFill>
                  <a:srgbClr val="DB5418"/>
                </a:solidFill>
                <a:effectLst/>
                <a:latin typeface="Arial" panose="020B0604020202020204" pitchFamily="34" charset="0"/>
                <a:ea typeface="Times New Roman" panose="02020603050405020304" pitchFamily="18" charset="0"/>
                <a:cs typeface="Arial" panose="020B0604020202020204" pitchFamily="34" charset="0"/>
              </a:rPr>
              <a:t>hats important because,</a:t>
            </a:r>
            <a:r>
              <a:rPr lang="en-US" sz="3600" b="1" u="sng" kern="100" dirty="0">
                <a:solidFill>
                  <a:srgbClr val="DB5418"/>
                </a:solidFill>
                <a:latin typeface="Arial" panose="020B0604020202020204" pitchFamily="34" charset="0"/>
                <a:ea typeface="Times New Roman" panose="02020603050405020304" pitchFamily="18" charset="0"/>
                <a:cs typeface="Arial" panose="020B0604020202020204" pitchFamily="34" charset="0"/>
              </a:rPr>
              <a:t> you can taka away all your bad </a:t>
            </a:r>
            <a:r>
              <a:rPr lang="en-US" sz="3600" b="1" i="0" u="sng" dirty="0">
                <a:solidFill>
                  <a:srgbClr val="DB5418"/>
                </a:solidFill>
                <a:effectLst/>
                <a:latin typeface="Arial" panose="020B0604020202020204" pitchFamily="34" charset="0"/>
              </a:rPr>
              <a:t>negativities</a:t>
            </a:r>
            <a:r>
              <a:rPr lang="en-US" sz="3600" b="1" u="sng" kern="100" dirty="0">
                <a:solidFill>
                  <a:srgbClr val="DB5418"/>
                </a:solidFill>
                <a:latin typeface="Arial" panose="020B0604020202020204" pitchFamily="34" charset="0"/>
                <a:ea typeface="Times New Roman" panose="02020603050405020304" pitchFamily="18" charset="0"/>
                <a:cs typeface="Arial" panose="020B0604020202020204" pitchFamily="34" charset="0"/>
              </a:rPr>
              <a:t>.</a:t>
            </a:r>
            <a:r>
              <a:rPr lang="en-US" sz="3600" b="1" u="sng" kern="100" dirty="0">
                <a:solidFill>
                  <a:srgbClr val="DB5418"/>
                </a:solidFill>
                <a:effectLst/>
                <a:latin typeface="Arial" panose="020B0604020202020204" pitchFamily="34" charset="0"/>
                <a:ea typeface="Times New Roman" panose="02020603050405020304" pitchFamily="18" charset="0"/>
                <a:cs typeface="Arial" panose="020B0604020202020204" pitchFamily="34" charset="0"/>
              </a:rPr>
              <a:t> </a:t>
            </a:r>
            <a:r>
              <a:rPr lang="en-US" sz="3600" b="1" u="sng" kern="100" dirty="0">
                <a:solidFill>
                  <a:srgbClr val="DB5418"/>
                </a:solidFill>
                <a:latin typeface="Arial" panose="020B0604020202020204" pitchFamily="34" charset="0"/>
                <a:ea typeface="Times New Roman" panose="02020603050405020304" pitchFamily="18" charset="0"/>
                <a:cs typeface="Arial" panose="020B0604020202020204" pitchFamily="34" charset="0"/>
              </a:rPr>
              <a:t>T</a:t>
            </a:r>
            <a:r>
              <a:rPr lang="en-US" sz="3600" b="1" u="sng" kern="100" dirty="0">
                <a:solidFill>
                  <a:srgbClr val="DB5418"/>
                </a:solidFill>
                <a:effectLst/>
                <a:latin typeface="Arial" panose="020B0604020202020204" pitchFamily="34" charset="0"/>
                <a:ea typeface="Times New Roman" panose="02020603050405020304" pitchFamily="18" charset="0"/>
                <a:cs typeface="Arial" panose="020B0604020202020204" pitchFamily="34" charset="0"/>
              </a:rPr>
              <a:t>o balance all 3 channels, you need to do like in this image:</a:t>
            </a:r>
          </a:p>
        </p:txBody>
      </p:sp>
      <p:sp>
        <p:nvSpPr>
          <p:cNvPr id="14" name="TextBox 13">
            <a:extLst>
              <a:ext uri="{FF2B5EF4-FFF2-40B4-BE49-F238E27FC236}">
                <a16:creationId xmlns:a16="http://schemas.microsoft.com/office/drawing/2014/main" id="{4263FF40-974B-DA74-1FB0-866F0B840BF7}"/>
              </a:ext>
            </a:extLst>
          </p:cNvPr>
          <p:cNvSpPr txBox="1"/>
          <p:nvPr/>
        </p:nvSpPr>
        <p:spPr>
          <a:xfrm>
            <a:off x="513082" y="32243151"/>
            <a:ext cx="26489659" cy="675249"/>
          </a:xfrm>
          <a:prstGeom prst="rect">
            <a:avLst/>
          </a:prstGeom>
          <a:noFill/>
        </p:spPr>
        <p:txBody>
          <a:bodyPr wrap="square">
            <a:spAutoFit/>
          </a:bodyPr>
          <a:lstStyle/>
          <a:p>
            <a:pPr marL="0" marR="0">
              <a:lnSpc>
                <a:spcPct val="115000"/>
              </a:lnSpc>
              <a:spcAft>
                <a:spcPts val="800"/>
              </a:spcAft>
            </a:pPr>
            <a:r>
              <a:rPr lang="en-US" sz="3600" b="1" u="sng" kern="100" dirty="0">
                <a:solidFill>
                  <a:srgbClr val="993F0D"/>
                </a:solidFill>
                <a:latin typeface="Arial" panose="020B0604020202020204" pitchFamily="34" charset="0"/>
                <a:ea typeface="Times New Roman" panose="02020603050405020304" pitchFamily="18" charset="0"/>
                <a:cs typeface="Arial" panose="020B0604020202020204" pitchFamily="34" charset="0"/>
              </a:rPr>
              <a:t>Collective  meditation (~ References)</a:t>
            </a:r>
            <a:endParaRPr lang="en-US" sz="3600" b="1" u="sng" kern="100" dirty="0">
              <a:solidFill>
                <a:srgbClr val="993F0D"/>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1" name="TextBox 20">
            <a:extLst>
              <a:ext uri="{FF2B5EF4-FFF2-40B4-BE49-F238E27FC236}">
                <a16:creationId xmlns:a16="http://schemas.microsoft.com/office/drawing/2014/main" id="{88264336-E6DA-C32D-220A-EE0058FCEA79}"/>
              </a:ext>
            </a:extLst>
          </p:cNvPr>
          <p:cNvSpPr txBox="1"/>
          <p:nvPr/>
        </p:nvSpPr>
        <p:spPr>
          <a:xfrm>
            <a:off x="8787128" y="13699981"/>
            <a:ext cx="7800343" cy="675249"/>
          </a:xfrm>
          <a:prstGeom prst="rect">
            <a:avLst/>
          </a:prstGeom>
          <a:noFill/>
        </p:spPr>
        <p:txBody>
          <a:bodyPr wrap="square">
            <a:spAutoFit/>
          </a:bodyPr>
          <a:lstStyle/>
          <a:p>
            <a:pPr marL="0" marR="0">
              <a:lnSpc>
                <a:spcPct val="115000"/>
              </a:lnSpc>
              <a:spcAft>
                <a:spcPts val="800"/>
              </a:spcAft>
            </a:pPr>
            <a:r>
              <a:rPr lang="en-US" sz="3600" b="1" i="1" kern="100" dirty="0">
                <a:solidFill>
                  <a:schemeClr val="accent1">
                    <a:lumMod val="25000"/>
                  </a:schemeClr>
                </a:solidFill>
                <a:effectLst/>
                <a:latin typeface="Arial" panose="020B0604020202020204" pitchFamily="34" charset="0"/>
                <a:ea typeface="Times New Roman" panose="02020603050405020304" pitchFamily="18" charset="0"/>
                <a:cs typeface="Arial" panose="020B0604020202020204" pitchFamily="34" charset="0"/>
              </a:rPr>
              <a:t>Figure 1</a:t>
            </a:r>
            <a:r>
              <a:rPr lang="en-US" sz="3600" i="1" kern="100" dirty="0">
                <a:solidFill>
                  <a:schemeClr val="accent1">
                    <a:lumMod val="25000"/>
                  </a:schemeClr>
                </a:solidFill>
                <a:effectLst/>
                <a:latin typeface="Arial" panose="020B0604020202020204" pitchFamily="34" charset="0"/>
                <a:ea typeface="Times New Roman" panose="02020603050405020304" pitchFamily="18" charset="0"/>
                <a:cs typeface="Arial" panose="020B0604020202020204" pitchFamily="34" charset="0"/>
              </a:rPr>
              <a:t>: channels</a:t>
            </a:r>
          </a:p>
        </p:txBody>
      </p:sp>
      <p:pic>
        <p:nvPicPr>
          <p:cNvPr id="9" name="Image" descr="Image">
            <a:extLst>
              <a:ext uri="{FF2B5EF4-FFF2-40B4-BE49-F238E27FC236}">
                <a16:creationId xmlns:a16="http://schemas.microsoft.com/office/drawing/2014/main" id="{239E8EEC-6FC2-0832-B117-2E3ED599ADA7}"/>
              </a:ext>
            </a:extLst>
          </p:cNvPr>
          <p:cNvPicPr>
            <a:picLocks noChangeAspect="1"/>
          </p:cNvPicPr>
          <p:nvPr/>
        </p:nvPicPr>
        <p:blipFill>
          <a:blip r:embed="rId3"/>
          <a:stretch>
            <a:fillRect/>
          </a:stretch>
        </p:blipFill>
        <p:spPr>
          <a:xfrm>
            <a:off x="4603201" y="6244643"/>
            <a:ext cx="16840703" cy="7230296"/>
          </a:xfrm>
          <a:prstGeom prst="rect">
            <a:avLst/>
          </a:prstGeom>
          <a:ln w="12700">
            <a:miter lim="400000"/>
          </a:ln>
        </p:spPr>
      </p:pic>
      <p:sp>
        <p:nvSpPr>
          <p:cNvPr id="11" name="矩形 1">
            <a:extLst>
              <a:ext uri="{FF2B5EF4-FFF2-40B4-BE49-F238E27FC236}">
                <a16:creationId xmlns:a16="http://schemas.microsoft.com/office/drawing/2014/main" id="{C8141FDD-4CF6-F1A9-EC0F-827E4C6B86A0}"/>
              </a:ext>
            </a:extLst>
          </p:cNvPr>
          <p:cNvSpPr/>
          <p:nvPr/>
        </p:nvSpPr>
        <p:spPr>
          <a:xfrm>
            <a:off x="6819898" y="17338729"/>
            <a:ext cx="12192000" cy="1434976"/>
          </a:xfrm>
          <a:prstGeom prst="rect">
            <a:avLst/>
          </a:prstGeom>
          <a:solidFill>
            <a:srgbClr val="6CA62C"/>
          </a:solidFill>
          <a:ln w="12700">
            <a:miter lim="400000"/>
          </a:ln>
        </p:spPr>
        <p:txBody>
          <a:bodyPr lIns="45719" rIns="45719" anchor="ctr"/>
          <a:lstStyle/>
          <a:p>
            <a:pPr>
              <a:defRPr sz="1700">
                <a:solidFill>
                  <a:srgbClr val="FFFFFF"/>
                </a:solidFill>
              </a:defRPr>
            </a:pPr>
            <a:r>
              <a:rPr lang="en-US" sz="3600" dirty="0">
                <a:solidFill>
                  <a:schemeClr val="accent4"/>
                </a:solidFill>
              </a:rPr>
              <a:t>10 minutes talk by Shri Mataji</a:t>
            </a:r>
          </a:p>
          <a:p>
            <a:pPr algn="ctr">
              <a:defRPr sz="1700">
                <a:solidFill>
                  <a:srgbClr val="FFFFFF"/>
                </a:solidFill>
              </a:defRPr>
            </a:pPr>
            <a:endParaRPr dirty="0"/>
          </a:p>
        </p:txBody>
      </p:sp>
      <p:pic>
        <p:nvPicPr>
          <p:cNvPr id="13" name="Image" descr="Image">
            <a:extLst>
              <a:ext uri="{FF2B5EF4-FFF2-40B4-BE49-F238E27FC236}">
                <a16:creationId xmlns:a16="http://schemas.microsoft.com/office/drawing/2014/main" id="{C534C13E-79D4-36D1-0E3A-89E8DD326865}"/>
              </a:ext>
            </a:extLst>
          </p:cNvPr>
          <p:cNvPicPr>
            <a:picLocks noChangeAspect="1"/>
          </p:cNvPicPr>
          <p:nvPr/>
        </p:nvPicPr>
        <p:blipFill>
          <a:blip r:embed="rId4"/>
          <a:stretch>
            <a:fillRect/>
          </a:stretch>
        </p:blipFill>
        <p:spPr>
          <a:xfrm>
            <a:off x="7315200" y="27850741"/>
            <a:ext cx="12801600" cy="3403141"/>
          </a:xfrm>
          <a:prstGeom prst="rect">
            <a:avLst/>
          </a:prstGeom>
          <a:ln w="12700">
            <a:miter lim="400000"/>
          </a:ln>
        </p:spPr>
      </p:pic>
      <p:sp>
        <p:nvSpPr>
          <p:cNvPr id="17" name="TextBox 16">
            <a:extLst>
              <a:ext uri="{FF2B5EF4-FFF2-40B4-BE49-F238E27FC236}">
                <a16:creationId xmlns:a16="http://schemas.microsoft.com/office/drawing/2014/main" id="{D88F7E60-8125-08C3-B30F-69A55FD5A493}"/>
              </a:ext>
            </a:extLst>
          </p:cNvPr>
          <p:cNvSpPr txBox="1"/>
          <p:nvPr/>
        </p:nvSpPr>
        <p:spPr>
          <a:xfrm>
            <a:off x="5257800" y="31265336"/>
            <a:ext cx="17602200" cy="738664"/>
          </a:xfrm>
          <a:prstGeom prst="rect">
            <a:avLst/>
          </a:prstGeom>
          <a:noFill/>
        </p:spPr>
        <p:txBody>
          <a:bodyPr wrap="square">
            <a:spAutoFit/>
          </a:bodyPr>
          <a:lstStyle/>
          <a:p>
            <a:pPr fontAlgn="auto" hangingPunct="0">
              <a:spcBef>
                <a:spcPts val="0"/>
              </a:spcBef>
              <a:spcAft>
                <a:spcPts val="0"/>
              </a:spcAft>
            </a:pPr>
            <a:r>
              <a:rPr kumimoji="0" lang="en-US" sz="1400" b="1" i="0" u="none" strike="noStrike" cap="none" spc="0" normalizeH="0" baseline="0" dirty="0">
                <a:ln>
                  <a:noFill/>
                </a:ln>
                <a:solidFill>
                  <a:srgbClr val="000000"/>
                </a:solidFill>
                <a:effectLst/>
                <a:uFillTx/>
                <a:latin typeface="+mn-lt"/>
                <a:ea typeface="+mn-ea"/>
                <a:cs typeface="+mn-cs"/>
                <a:sym typeface="等线"/>
              </a:rPr>
              <a:t>                                      Mother, please balance my Left channel                               Mother, please balance my R</a:t>
            </a:r>
            <a:r>
              <a:rPr lang="en-US" sz="1400" b="1" dirty="0">
                <a:solidFill>
                  <a:srgbClr val="000000"/>
                </a:solidFill>
                <a:latin typeface="+mn-lt"/>
                <a:ea typeface="+mn-ea"/>
                <a:cs typeface="+mn-cs"/>
                <a:sym typeface="等线"/>
              </a:rPr>
              <a:t>ight </a:t>
            </a:r>
            <a:r>
              <a:rPr kumimoji="0" lang="en-US" sz="1400" b="1" i="0" u="none" strike="noStrike" cap="none" spc="0" normalizeH="0" baseline="0" dirty="0">
                <a:ln>
                  <a:noFill/>
                </a:ln>
                <a:solidFill>
                  <a:srgbClr val="000000"/>
                </a:solidFill>
                <a:effectLst/>
                <a:uFillTx/>
                <a:latin typeface="+mn-lt"/>
                <a:ea typeface="+mn-ea"/>
                <a:cs typeface="+mn-cs"/>
                <a:sym typeface="等线"/>
              </a:rPr>
              <a:t>channel             Mother, please keep me in the present (</a:t>
            </a:r>
            <a:r>
              <a:rPr lang="en-US" sz="1400" b="1" i="1" kern="100" dirty="0">
                <a:effectLst/>
                <a:latin typeface="Arial" panose="020B0604020202020204" pitchFamily="34" charset="0"/>
                <a:ea typeface="Times New Roman" panose="02020603050405020304" pitchFamily="18" charset="0"/>
                <a:cs typeface="Arial" panose="020B0604020202020204" pitchFamily="34" charset="0"/>
              </a:rPr>
              <a:t>balancing the Central channel</a:t>
            </a:r>
            <a:r>
              <a:rPr kumimoji="0" lang="en-US" sz="1400" b="1" i="0" u="none" strike="noStrike" cap="none" spc="0" normalizeH="0" baseline="0" dirty="0">
                <a:ln>
                  <a:noFill/>
                </a:ln>
                <a:solidFill>
                  <a:srgbClr val="000000"/>
                </a:solidFill>
                <a:effectLst/>
                <a:uFillTx/>
                <a:latin typeface="+mn-lt"/>
                <a:ea typeface="+mn-ea"/>
                <a:cs typeface="+mn-cs"/>
                <a:sym typeface="等线"/>
              </a:rPr>
              <a:t>)</a:t>
            </a:r>
          </a:p>
          <a:p>
            <a:pPr fontAlgn="auto" hangingPunct="0">
              <a:spcBef>
                <a:spcPts val="0"/>
              </a:spcBef>
              <a:spcAft>
                <a:spcPts val="0"/>
              </a:spcAft>
            </a:pPr>
            <a:endParaRPr kumimoji="0" lang="en-US" sz="1400" b="1" i="0" u="none" strike="noStrike" cap="none" spc="0" normalizeH="0" baseline="0" dirty="0">
              <a:ln>
                <a:noFill/>
              </a:ln>
              <a:solidFill>
                <a:srgbClr val="000000"/>
              </a:solidFill>
              <a:effectLst/>
              <a:uFillTx/>
              <a:latin typeface="+mn-lt"/>
              <a:ea typeface="+mn-ea"/>
              <a:cs typeface="+mn-cs"/>
              <a:sym typeface="等线"/>
            </a:endParaRPr>
          </a:p>
          <a:p>
            <a:pPr marL="0" marR="0" indent="0" algn="ctr" defTabSz="914400" rtl="0" fontAlgn="auto" latinLnBrk="0"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000000"/>
              </a:solidFill>
              <a:effectLst/>
              <a:uFillTx/>
              <a:latin typeface="+mn-lt"/>
              <a:ea typeface="+mn-ea"/>
              <a:cs typeface="+mn-cs"/>
              <a:sym typeface="等线"/>
            </a:endParaRPr>
          </a:p>
        </p:txBody>
      </p:sp>
      <p:sp>
        <p:nvSpPr>
          <p:cNvPr id="19" name="TextBox 18">
            <a:extLst>
              <a:ext uri="{FF2B5EF4-FFF2-40B4-BE49-F238E27FC236}">
                <a16:creationId xmlns:a16="http://schemas.microsoft.com/office/drawing/2014/main" id="{7693661A-EA5E-261C-EB33-797C00115EC3}"/>
              </a:ext>
            </a:extLst>
          </p:cNvPr>
          <p:cNvSpPr txBox="1"/>
          <p:nvPr/>
        </p:nvSpPr>
        <p:spPr>
          <a:xfrm>
            <a:off x="457199" y="33131549"/>
            <a:ext cx="26489658" cy="1754326"/>
          </a:xfrm>
          <a:prstGeom prst="rect">
            <a:avLst/>
          </a:prstGeom>
          <a:noFill/>
        </p:spPr>
        <p:txBody>
          <a:bodyPr wrap="square" rtlCol="0">
            <a:spAutoFit/>
          </a:bodyPr>
          <a:lstStyle/>
          <a:p>
            <a:pPr algn="just"/>
            <a:r>
              <a:rPr lang="en-US" sz="3600" dirty="0"/>
              <a:t>Collective meditation is important because you can learn so many new things like how to do Pujas, etc. To go to the collective meditation in Atlanta GA, you can go to 112a2 Cambridge Square</a:t>
            </a:r>
            <a:r>
              <a:rPr lang="en-US" sz="3600" b="0" i="0" u="none" strike="noStrike" dirty="0">
                <a:solidFill>
                  <a:srgbClr val="000000"/>
                </a:solidFill>
                <a:effectLst/>
                <a:latin typeface="Arial" panose="020B0604020202020204" pitchFamily="34" charset="0"/>
              </a:rPr>
              <a:t> to the 1st floor, and</a:t>
            </a:r>
            <a:r>
              <a:rPr lang="en-US" sz="3600" dirty="0"/>
              <a:t> you can search other centers (e.g. Sahaja Yoga International School, Canajoharie is in New York when we search it in Google Maps)</a:t>
            </a:r>
          </a:p>
        </p:txBody>
      </p:sp>
      <p:sp>
        <p:nvSpPr>
          <p:cNvPr id="5" name="TextBox 4">
            <a:extLst>
              <a:ext uri="{FF2B5EF4-FFF2-40B4-BE49-F238E27FC236}">
                <a16:creationId xmlns:a16="http://schemas.microsoft.com/office/drawing/2014/main" id="{F3F7C8BE-1EAA-C24D-B3B5-AC0A2E3D2B2B}"/>
              </a:ext>
            </a:extLst>
          </p:cNvPr>
          <p:cNvSpPr txBox="1"/>
          <p:nvPr/>
        </p:nvSpPr>
        <p:spPr>
          <a:xfrm>
            <a:off x="8915400" y="20520568"/>
            <a:ext cx="8418031" cy="215444"/>
          </a:xfrm>
          <a:prstGeom prst="rect">
            <a:avLst/>
          </a:prstGeom>
          <a:noFill/>
        </p:spPr>
        <p:txBody>
          <a:bodyPr wrap="square" rtlCol="0">
            <a:spAutoFit/>
          </a:bodyPr>
          <a:lstStyle/>
          <a:p>
            <a:r>
              <a:rPr lang="en-US" sz="800" b="0" dirty="0">
                <a:effectLst/>
              </a:rPr>
              <a:t> </a:t>
            </a:r>
            <a:endParaRPr lang="en-US" sz="2400" dirty="0"/>
          </a:p>
        </p:txBody>
      </p:sp>
      <p:pic>
        <p:nvPicPr>
          <p:cNvPr id="6" name="Online Media 5" title="Self Realization complete English 10 min">
            <a:hlinkClick r:id="" action="ppaction://media"/>
            <a:extLst>
              <a:ext uri="{FF2B5EF4-FFF2-40B4-BE49-F238E27FC236}">
                <a16:creationId xmlns:a16="http://schemas.microsoft.com/office/drawing/2014/main" id="{34D5CDA3-0E5A-8080-CAA1-ED7CCE2F2CBD}"/>
              </a:ext>
            </a:extLst>
          </p:cNvPr>
          <p:cNvPicPr>
            <a:picLocks noRot="1" noChangeAspect="1"/>
          </p:cNvPicPr>
          <p:nvPr>
            <a:videoFile r:link="rId1"/>
          </p:nvPr>
        </p:nvPicPr>
        <p:blipFill>
          <a:blip r:embed="rId5"/>
          <a:stretch>
            <a:fillRect/>
          </a:stretch>
        </p:blipFill>
        <p:spPr>
          <a:xfrm>
            <a:off x="7086600" y="18920368"/>
            <a:ext cx="12153898" cy="6836426"/>
          </a:xfrm>
          <a:prstGeom prst="rect">
            <a:avLst/>
          </a:prstGeom>
          <a:ln>
            <a:noFill/>
          </a:ln>
          <a:effectLst/>
          <a:scene3d>
            <a:camera prst="orthographicFront"/>
            <a:lightRig rig="balanced" dir="t"/>
          </a:scene3d>
          <a:sp3d prstMaterial="softEdge">
            <a:bevelT w="203200" h="101600" prst="cross"/>
            <a:contourClr>
              <a:srgbClr val="FFFFFF"/>
            </a:contourClr>
          </a:sp3d>
        </p:spPr>
      </p:pic>
      <p:sp>
        <p:nvSpPr>
          <p:cNvPr id="4" name="TextBox 3">
            <a:extLst>
              <a:ext uri="{FF2B5EF4-FFF2-40B4-BE49-F238E27FC236}">
                <a16:creationId xmlns:a16="http://schemas.microsoft.com/office/drawing/2014/main" id="{B3196253-C5BA-62A2-4BC7-E0B77B492DCD}"/>
              </a:ext>
            </a:extLst>
          </p:cNvPr>
          <p:cNvSpPr txBox="1"/>
          <p:nvPr/>
        </p:nvSpPr>
        <p:spPr>
          <a:xfrm>
            <a:off x="6819898" y="24385501"/>
            <a:ext cx="13716000" cy="2970044"/>
          </a:xfrm>
          <a:prstGeom prst="rect">
            <a:avLst/>
          </a:prstGeom>
          <a:noFill/>
        </p:spPr>
        <p:txBody>
          <a:bodyPr wrap="square">
            <a:spAutoFit/>
          </a:bodyPr>
          <a:lstStyle/>
          <a:p>
            <a:r>
              <a:rPr lang="en-US" b="0" dirty="0">
                <a:effectLst/>
              </a:rPr>
              <a:t> </a:t>
            </a:r>
            <a:endParaRPr lang="en-US" dirty="0"/>
          </a:p>
        </p:txBody>
      </p:sp>
      <p:cxnSp>
        <p:nvCxnSpPr>
          <p:cNvPr id="7" name="Straight Connector 6">
            <a:extLst>
              <a:ext uri="{FF2B5EF4-FFF2-40B4-BE49-F238E27FC236}">
                <a16:creationId xmlns:a16="http://schemas.microsoft.com/office/drawing/2014/main" id="{133F938C-970E-74AE-082E-4932FE656698}"/>
              </a:ext>
            </a:extLst>
          </p:cNvPr>
          <p:cNvCxnSpPr>
            <a:cxnSpLocks/>
          </p:cNvCxnSpPr>
          <p:nvPr/>
        </p:nvCxnSpPr>
        <p:spPr bwMode="auto">
          <a:xfrm flipH="1">
            <a:off x="424179" y="-685800"/>
            <a:ext cx="5079" cy="381762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A3FD20C-BCC7-9693-4109-3A8EB6617186}"/>
              </a:ext>
            </a:extLst>
          </p:cNvPr>
          <p:cNvCxnSpPr>
            <a:cxnSpLocks/>
          </p:cNvCxnSpPr>
          <p:nvPr/>
        </p:nvCxnSpPr>
        <p:spPr bwMode="auto">
          <a:xfrm>
            <a:off x="-2514600" y="307154"/>
            <a:ext cx="313182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9249175-BE21-4297-0DF0-ED4244336C88}"/>
              </a:ext>
            </a:extLst>
          </p:cNvPr>
          <p:cNvCxnSpPr>
            <a:cxnSpLocks/>
          </p:cNvCxnSpPr>
          <p:nvPr/>
        </p:nvCxnSpPr>
        <p:spPr bwMode="auto">
          <a:xfrm>
            <a:off x="26946857" y="-685800"/>
            <a:ext cx="83826" cy="381762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9ECB3C0C-EFC4-474B-69B4-2FA203AB80DA}"/>
              </a:ext>
            </a:extLst>
          </p:cNvPr>
          <p:cNvCxnSpPr>
            <a:cxnSpLocks/>
          </p:cNvCxnSpPr>
          <p:nvPr/>
        </p:nvCxnSpPr>
        <p:spPr bwMode="auto">
          <a:xfrm>
            <a:off x="-3200400" y="36268846"/>
            <a:ext cx="317754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11347</TotalTime>
  <Words>298</Words>
  <Application>Microsoft Office PowerPoint</Application>
  <PresentationFormat>Custom</PresentationFormat>
  <Paragraphs>14</Paragraphs>
  <Slides>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Aharoni</vt:lpstr>
      <vt:lpstr>Arial</vt:lpstr>
      <vt:lpstr>Helvetica</vt:lpstr>
      <vt:lpstr>Default Design</vt:lpstr>
      <vt:lpstr>PowerPoint Presentation</vt:lpstr>
    </vt:vector>
  </TitlesOfParts>
  <Company>SciFor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Posters1st</dc:creator>
  <cp:lastModifiedBy>Krishna Pusuluri</cp:lastModifiedBy>
  <cp:revision>625</cp:revision>
  <dcterms:created xsi:type="dcterms:W3CDTF">2003-12-17T18:44:28Z</dcterms:created>
  <dcterms:modified xsi:type="dcterms:W3CDTF">2025-05-12T15:40:20Z</dcterms:modified>
</cp:coreProperties>
</file>